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5015" r:id="rId3"/>
    <p:sldMasterId id="2147484905" r:id="rId4"/>
    <p:sldMasterId id="2147485030" r:id="rId5"/>
    <p:sldMasterId id="2147485040" r:id="rId6"/>
    <p:sldMasterId id="2147485044" r:id="rId7"/>
    <p:sldMasterId id="2147485048" r:id="rId8"/>
  </p:sldMasterIdLst>
  <p:notesMasterIdLst>
    <p:notesMasterId r:id="rId16"/>
  </p:notesMasterIdLst>
  <p:sldIdLst>
    <p:sldId id="3348" r:id="rId9"/>
    <p:sldId id="257" r:id="rId10"/>
    <p:sldId id="3350" r:id="rId11"/>
    <p:sldId id="3297" r:id="rId12"/>
    <p:sldId id="3372" r:id="rId13"/>
    <p:sldId id="3373" r:id="rId14"/>
    <p:sldId id="3374" r:id="rId15"/>
  </p:sldIdLst>
  <p:sldSz cx="9144000" cy="5143500" type="screen16x9"/>
  <p:notesSz cx="6797675" cy="9926638"/>
  <p:defaultTextStyle>
    <a:defPPr>
      <a:defRPr lang="it-IT"/>
    </a:defPPr>
    <a:lvl1pPr algn="l" rtl="0" fontAlgn="base">
      <a:spcBef>
        <a:spcPct val="20000"/>
      </a:spcBef>
      <a:spcAft>
        <a:spcPct val="0"/>
      </a:spcAft>
      <a:defRPr sz="2500" kern="1200">
        <a:solidFill>
          <a:srgbClr val="646567"/>
        </a:solidFill>
        <a:latin typeface="Arial" charset="0"/>
        <a:ea typeface="+mn-ea"/>
        <a:cs typeface="+mn-cs"/>
      </a:defRPr>
    </a:lvl1pPr>
    <a:lvl2pPr marL="286946" algn="l" rtl="0" fontAlgn="base">
      <a:spcBef>
        <a:spcPct val="20000"/>
      </a:spcBef>
      <a:spcAft>
        <a:spcPct val="0"/>
      </a:spcAft>
      <a:defRPr sz="2500" kern="1200">
        <a:solidFill>
          <a:srgbClr val="646567"/>
        </a:solidFill>
        <a:latin typeface="Arial" charset="0"/>
        <a:ea typeface="+mn-ea"/>
        <a:cs typeface="+mn-cs"/>
      </a:defRPr>
    </a:lvl2pPr>
    <a:lvl3pPr marL="573892" algn="l" rtl="0" fontAlgn="base">
      <a:spcBef>
        <a:spcPct val="20000"/>
      </a:spcBef>
      <a:spcAft>
        <a:spcPct val="0"/>
      </a:spcAft>
      <a:defRPr sz="2500" kern="1200">
        <a:solidFill>
          <a:srgbClr val="646567"/>
        </a:solidFill>
        <a:latin typeface="Arial" charset="0"/>
        <a:ea typeface="+mn-ea"/>
        <a:cs typeface="+mn-cs"/>
      </a:defRPr>
    </a:lvl3pPr>
    <a:lvl4pPr marL="860838" algn="l" rtl="0" fontAlgn="base">
      <a:spcBef>
        <a:spcPct val="20000"/>
      </a:spcBef>
      <a:spcAft>
        <a:spcPct val="0"/>
      </a:spcAft>
      <a:defRPr sz="2500" kern="1200">
        <a:solidFill>
          <a:srgbClr val="646567"/>
        </a:solidFill>
        <a:latin typeface="Arial" charset="0"/>
        <a:ea typeface="+mn-ea"/>
        <a:cs typeface="+mn-cs"/>
      </a:defRPr>
    </a:lvl4pPr>
    <a:lvl5pPr marL="1147784" algn="l" rtl="0" fontAlgn="base">
      <a:spcBef>
        <a:spcPct val="20000"/>
      </a:spcBef>
      <a:spcAft>
        <a:spcPct val="0"/>
      </a:spcAft>
      <a:defRPr sz="2500" kern="1200">
        <a:solidFill>
          <a:srgbClr val="646567"/>
        </a:solidFill>
        <a:latin typeface="Arial" charset="0"/>
        <a:ea typeface="+mn-ea"/>
        <a:cs typeface="+mn-cs"/>
      </a:defRPr>
    </a:lvl5pPr>
    <a:lvl6pPr marL="1434730" algn="l" defTabSz="573892" rtl="0" eaLnBrk="1" latinLnBrk="0" hangingPunct="1">
      <a:defRPr sz="2500" kern="1200">
        <a:solidFill>
          <a:srgbClr val="646567"/>
        </a:solidFill>
        <a:latin typeface="Arial" charset="0"/>
        <a:ea typeface="+mn-ea"/>
        <a:cs typeface="+mn-cs"/>
      </a:defRPr>
    </a:lvl6pPr>
    <a:lvl7pPr marL="1721677" algn="l" defTabSz="573892" rtl="0" eaLnBrk="1" latinLnBrk="0" hangingPunct="1">
      <a:defRPr sz="2500" kern="1200">
        <a:solidFill>
          <a:srgbClr val="646567"/>
        </a:solidFill>
        <a:latin typeface="Arial" charset="0"/>
        <a:ea typeface="+mn-ea"/>
        <a:cs typeface="+mn-cs"/>
      </a:defRPr>
    </a:lvl7pPr>
    <a:lvl8pPr marL="2008622" algn="l" defTabSz="573892" rtl="0" eaLnBrk="1" latinLnBrk="0" hangingPunct="1">
      <a:defRPr sz="2500" kern="1200">
        <a:solidFill>
          <a:srgbClr val="646567"/>
        </a:solidFill>
        <a:latin typeface="Arial" charset="0"/>
        <a:ea typeface="+mn-ea"/>
        <a:cs typeface="+mn-cs"/>
      </a:defRPr>
    </a:lvl8pPr>
    <a:lvl9pPr marL="2295569" algn="l" defTabSz="573892" rtl="0" eaLnBrk="1" latinLnBrk="0" hangingPunct="1">
      <a:defRPr sz="2500" kern="1200">
        <a:solidFill>
          <a:srgbClr val="646567"/>
        </a:solidFill>
        <a:latin typeface="Arial" charset="0"/>
        <a:ea typeface="+mn-ea"/>
        <a:cs typeface="+mn-cs"/>
      </a:defRPr>
    </a:lvl9pPr>
  </p:defaultTextStyle>
  <p:extLst>
    <p:ext uri="{EFAFB233-063F-42B5-8137-9DF3F51BA10A}">
      <p15:sldGuideLst xmlns:p15="http://schemas.microsoft.com/office/powerpoint/2012/main">
        <p15:guide id="1" orient="horz" pos="3127" userDrawn="1">
          <p15:clr>
            <a:srgbClr val="A4A3A4"/>
          </p15:clr>
        </p15:guide>
        <p15:guide id="2" pos="4730" userDrawn="1">
          <p15:clr>
            <a:srgbClr val="A4A3A4"/>
          </p15:clr>
        </p15:guide>
        <p15:guide id="3" userDrawn="1">
          <p15:clr>
            <a:srgbClr val="A4A3A4"/>
          </p15:clr>
        </p15:guide>
        <p15:guide id="4" pos="5759"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FE5"/>
    <a:srgbClr val="ADE86E"/>
    <a:srgbClr val="E4F5F7"/>
    <a:srgbClr val="F9CDC9"/>
    <a:srgbClr val="FDFDEF"/>
    <a:srgbClr val="EB5A4B"/>
    <a:srgbClr val="F7FACA"/>
    <a:srgbClr val="B2B2B2"/>
    <a:srgbClr val="FFCE00"/>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1C483-9767-4D6A-919F-45D24F8B0A61}" v="49" dt="2022-05-10T14:37:38.287"/>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Stile chi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2173" autoAdjust="0"/>
  </p:normalViewPr>
  <p:slideViewPr>
    <p:cSldViewPr>
      <p:cViewPr varScale="1">
        <p:scale>
          <a:sx n="139" d="100"/>
          <a:sy n="139" d="100"/>
        </p:scale>
        <p:origin x="618" y="108"/>
      </p:cViewPr>
      <p:guideLst>
        <p:guide orient="horz" pos="3127"/>
        <p:guide pos="4730"/>
        <p:guide/>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67" d="100"/>
          <a:sy n="67" d="100"/>
        </p:scale>
        <p:origin x="-221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solidFill>
                  <a:schemeClr val="tx1"/>
                </a:solidFill>
                <a:latin typeface="Arial" charset="0"/>
              </a:defRPr>
            </a:lvl1pPr>
          </a:lstStyle>
          <a:p>
            <a:pPr>
              <a:defRPr/>
            </a:pPr>
            <a:endParaRPr lang="it-IT" dirty="0"/>
          </a:p>
        </p:txBody>
      </p:sp>
      <p:sp>
        <p:nvSpPr>
          <p:cNvPr id="19353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solidFill>
                  <a:schemeClr val="tx1"/>
                </a:solidFill>
                <a:latin typeface="Arial" charset="0"/>
              </a:defRPr>
            </a:lvl1pPr>
          </a:lstStyle>
          <a:p>
            <a:pPr>
              <a:defRPr/>
            </a:pPr>
            <a:endParaRPr lang="it-IT" dirty="0"/>
          </a:p>
        </p:txBody>
      </p:sp>
      <p:sp>
        <p:nvSpPr>
          <p:cNvPr id="68612"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p:spPr>
      </p:sp>
      <p:sp>
        <p:nvSpPr>
          <p:cNvPr id="19354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19354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solidFill>
                  <a:schemeClr val="tx1"/>
                </a:solidFill>
                <a:latin typeface="Arial" charset="0"/>
              </a:defRPr>
            </a:lvl1pPr>
          </a:lstStyle>
          <a:p>
            <a:pPr>
              <a:defRPr/>
            </a:pPr>
            <a:endParaRPr lang="it-IT" dirty="0"/>
          </a:p>
        </p:txBody>
      </p:sp>
      <p:sp>
        <p:nvSpPr>
          <p:cNvPr id="19354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solidFill>
                  <a:schemeClr val="tx1"/>
                </a:solidFill>
                <a:latin typeface="Arial" charset="0"/>
              </a:defRPr>
            </a:lvl1pPr>
          </a:lstStyle>
          <a:p>
            <a:pPr>
              <a:defRPr/>
            </a:pPr>
            <a:fld id="{E056938F-569F-4BBE-9B62-79EFD7F8FB1D}" type="slidenum">
              <a:rPr lang="it-IT"/>
              <a:pPr>
                <a:defRPr/>
              </a:pPr>
              <a:t>‹#›</a:t>
            </a:fld>
            <a:endParaRPr lang="it-IT" dirty="0"/>
          </a:p>
        </p:txBody>
      </p:sp>
    </p:spTree>
    <p:extLst>
      <p:ext uri="{BB962C8B-B14F-4D97-AF65-F5344CB8AC3E}">
        <p14:creationId xmlns:p14="http://schemas.microsoft.com/office/powerpoint/2010/main" val="1391843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286946" algn="l" rtl="0" eaLnBrk="0" fontAlgn="base" hangingPunct="0">
      <a:spcBef>
        <a:spcPct val="30000"/>
      </a:spcBef>
      <a:spcAft>
        <a:spcPct val="0"/>
      </a:spcAft>
      <a:defRPr sz="800" kern="1200">
        <a:solidFill>
          <a:schemeClr val="tx1"/>
        </a:solidFill>
        <a:latin typeface="Arial" charset="0"/>
        <a:ea typeface="+mn-ea"/>
        <a:cs typeface="+mn-cs"/>
      </a:defRPr>
    </a:lvl2pPr>
    <a:lvl3pPr marL="573892" algn="l" rtl="0" eaLnBrk="0" fontAlgn="base" hangingPunct="0">
      <a:spcBef>
        <a:spcPct val="30000"/>
      </a:spcBef>
      <a:spcAft>
        <a:spcPct val="0"/>
      </a:spcAft>
      <a:defRPr sz="800" kern="1200">
        <a:solidFill>
          <a:schemeClr val="tx1"/>
        </a:solidFill>
        <a:latin typeface="Arial" charset="0"/>
        <a:ea typeface="+mn-ea"/>
        <a:cs typeface="+mn-cs"/>
      </a:defRPr>
    </a:lvl3pPr>
    <a:lvl4pPr marL="860838" algn="l" rtl="0" eaLnBrk="0" fontAlgn="base" hangingPunct="0">
      <a:spcBef>
        <a:spcPct val="30000"/>
      </a:spcBef>
      <a:spcAft>
        <a:spcPct val="0"/>
      </a:spcAft>
      <a:defRPr sz="800" kern="1200">
        <a:solidFill>
          <a:schemeClr val="tx1"/>
        </a:solidFill>
        <a:latin typeface="Arial" charset="0"/>
        <a:ea typeface="+mn-ea"/>
        <a:cs typeface="+mn-cs"/>
      </a:defRPr>
    </a:lvl4pPr>
    <a:lvl5pPr marL="1147784" algn="l" rtl="0" eaLnBrk="0" fontAlgn="base" hangingPunct="0">
      <a:spcBef>
        <a:spcPct val="30000"/>
      </a:spcBef>
      <a:spcAft>
        <a:spcPct val="0"/>
      </a:spcAft>
      <a:defRPr sz="800" kern="1200">
        <a:solidFill>
          <a:schemeClr val="tx1"/>
        </a:solidFill>
        <a:latin typeface="Arial" charset="0"/>
        <a:ea typeface="+mn-ea"/>
        <a:cs typeface="+mn-cs"/>
      </a:defRPr>
    </a:lvl5pPr>
    <a:lvl6pPr marL="1434730" algn="l" defTabSz="573892" rtl="0" eaLnBrk="1" latinLnBrk="0" hangingPunct="1">
      <a:defRPr sz="800" kern="1200">
        <a:solidFill>
          <a:schemeClr val="tx1"/>
        </a:solidFill>
        <a:latin typeface="+mn-lt"/>
        <a:ea typeface="+mn-ea"/>
        <a:cs typeface="+mn-cs"/>
      </a:defRPr>
    </a:lvl6pPr>
    <a:lvl7pPr marL="1721677" algn="l" defTabSz="573892" rtl="0" eaLnBrk="1" latinLnBrk="0" hangingPunct="1">
      <a:defRPr sz="800" kern="1200">
        <a:solidFill>
          <a:schemeClr val="tx1"/>
        </a:solidFill>
        <a:latin typeface="+mn-lt"/>
        <a:ea typeface="+mn-ea"/>
        <a:cs typeface="+mn-cs"/>
      </a:defRPr>
    </a:lvl7pPr>
    <a:lvl8pPr marL="2008622" algn="l" defTabSz="573892" rtl="0" eaLnBrk="1" latinLnBrk="0" hangingPunct="1">
      <a:defRPr sz="800" kern="1200">
        <a:solidFill>
          <a:schemeClr val="tx1"/>
        </a:solidFill>
        <a:latin typeface="+mn-lt"/>
        <a:ea typeface="+mn-ea"/>
        <a:cs typeface="+mn-cs"/>
      </a:defRPr>
    </a:lvl8pPr>
    <a:lvl9pPr marL="2295569" algn="l" defTabSz="573892"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E056938F-569F-4BBE-9B62-79EFD7F8FB1D}" type="slidenum">
              <a:rPr lang="it-IT" smtClean="0"/>
              <a:pPr>
                <a:defRPr/>
              </a:pPr>
              <a:t>3</a:t>
            </a:fld>
            <a:endParaRPr lang="it-IT" dirty="0"/>
          </a:p>
        </p:txBody>
      </p:sp>
    </p:spTree>
    <p:extLst>
      <p:ext uri="{BB962C8B-B14F-4D97-AF65-F5344CB8AC3E}">
        <p14:creationId xmlns:p14="http://schemas.microsoft.com/office/powerpoint/2010/main" val="1901015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E056938F-569F-4BBE-9B62-79EFD7F8FB1D}" type="slidenum">
              <a:rPr lang="it-IT" smtClean="0"/>
              <a:pPr>
                <a:defRPr/>
              </a:pPr>
              <a:t>6</a:t>
            </a:fld>
            <a:endParaRPr lang="it-IT" dirty="0"/>
          </a:p>
        </p:txBody>
      </p:sp>
    </p:spTree>
    <p:extLst>
      <p:ext uri="{BB962C8B-B14F-4D97-AF65-F5344CB8AC3E}">
        <p14:creationId xmlns:p14="http://schemas.microsoft.com/office/powerpoint/2010/main" val="41253537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ft_16_9_Cover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ft_16_9_Chiusura_Grazie">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7CBA1801-28C8-4291-B332-BD01DD1008FE}"/>
              </a:ext>
            </a:extLst>
          </p:cNvPr>
          <p:cNvSpPr>
            <a:spLocks/>
          </p:cNvSpPr>
          <p:nvPr userDrawn="1"/>
        </p:nvSpPr>
        <p:spPr bwMode="auto">
          <a:xfrm>
            <a:off x="982800" y="1170055"/>
            <a:ext cx="5760000" cy="1800000"/>
          </a:xfrm>
          <a:prstGeom prst="rect">
            <a:avLst/>
          </a:prstGeom>
          <a:noFill/>
          <a:ln w="12700">
            <a:noFill/>
            <a:miter lim="800000"/>
            <a:headEnd/>
            <a:tailEnd/>
          </a:ln>
        </p:spPr>
        <p:txBody>
          <a:bodyPr wrap="none" lIns="0" tIns="0" rIns="0" bIns="0" anchor="ctr">
            <a:spAutoFit/>
          </a:bodyPr>
          <a:lstStyle/>
          <a:p>
            <a:pPr algn="l">
              <a:spcBef>
                <a:spcPct val="0"/>
              </a:spcBef>
              <a:defRPr/>
            </a:pPr>
            <a:r>
              <a:rPr lang="it-IT" sz="6900" noProof="0" dirty="0">
                <a:solidFill>
                  <a:schemeClr val="bg1"/>
                </a:solidFill>
                <a:latin typeface="Exo Light"/>
                <a:cs typeface="Arial" charset="0"/>
                <a:sym typeface="Arial" charset="0"/>
              </a:rPr>
              <a:t>Grazie</a:t>
            </a:r>
          </a:p>
          <a:p>
            <a:pPr algn="l">
              <a:spcBef>
                <a:spcPct val="0"/>
              </a:spcBef>
              <a:defRPr/>
            </a:pPr>
            <a:r>
              <a:rPr lang="it-IT" sz="3800" noProof="0" dirty="0">
                <a:solidFill>
                  <a:schemeClr val="bg1"/>
                </a:solidFill>
                <a:latin typeface="Exo Extra Light"/>
                <a:cs typeface="Arial" charset="0"/>
                <a:sym typeface="Arial" charset="0"/>
              </a:rPr>
              <a:t>della</a:t>
            </a:r>
            <a:r>
              <a:rPr lang="it-IT" sz="3800" baseline="0" noProof="0" dirty="0">
                <a:solidFill>
                  <a:schemeClr val="bg1"/>
                </a:solidFill>
                <a:latin typeface="Exo Extra Light"/>
                <a:cs typeface="Arial" charset="0"/>
                <a:sym typeface="Arial" charset="0"/>
              </a:rPr>
              <a:t> vostra </a:t>
            </a:r>
            <a:r>
              <a:rPr lang="it-IT" sz="3800" noProof="0" dirty="0">
                <a:solidFill>
                  <a:schemeClr val="bg1"/>
                </a:solidFill>
                <a:latin typeface="Exo Extra Light"/>
                <a:cs typeface="Arial" charset="0"/>
                <a:sym typeface="Arial" charset="0"/>
              </a:rPr>
              <a:t>attenzione.</a:t>
            </a:r>
          </a:p>
        </p:txBody>
      </p:sp>
      <p:sp>
        <p:nvSpPr>
          <p:cNvPr id="4" name="Rettangolo 3">
            <a:extLst>
              <a:ext uri="{FF2B5EF4-FFF2-40B4-BE49-F238E27FC236}">
                <a16:creationId xmlns:a16="http://schemas.microsoft.com/office/drawing/2014/main" id="{8B9C5C26-FD36-427A-B052-EECA656F78B4}"/>
              </a:ext>
            </a:extLst>
          </p:cNvPr>
          <p:cNvSpPr/>
          <p:nvPr userDrawn="1"/>
        </p:nvSpPr>
        <p:spPr>
          <a:xfrm>
            <a:off x="982800" y="3723878"/>
            <a:ext cx="7549640" cy="707886"/>
          </a:xfrm>
          <a:prstGeom prst="rect">
            <a:avLst/>
          </a:prstGeom>
        </p:spPr>
        <p:txBody>
          <a:bodyPr wrap="square" lIns="0" tIns="0" rIns="0" bIns="0">
            <a:spAutoFit/>
          </a:bodyPr>
          <a:lstStyle/>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 2019, Bft Spa –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All</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rights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reserved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This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document</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is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protected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by copyright.</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No part of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be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modified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reproduced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or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distribuited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in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form</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by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means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without</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prior</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written</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authorizazion</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of Bft Spa.</a:t>
            </a:r>
          </a:p>
        </p:txBody>
      </p:sp>
      <p:pic>
        <p:nvPicPr>
          <p:cNvPr id="6" name="Immagine 5" descr="Immagine che contiene clipart&#10;&#10;Descrizione generata automaticamente">
            <a:extLst>
              <a:ext uri="{FF2B5EF4-FFF2-40B4-BE49-F238E27FC236}">
                <a16:creationId xmlns:a16="http://schemas.microsoft.com/office/drawing/2014/main" id="{BD2C76A7-56F8-4213-AB49-8E7C80925C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01" y="4611977"/>
            <a:ext cx="2650546" cy="153619"/>
          </a:xfrm>
          <a:prstGeom prst="rect">
            <a:avLst/>
          </a:prstGeom>
        </p:spPr>
      </p:pic>
    </p:spTree>
    <p:extLst>
      <p:ext uri="{BB962C8B-B14F-4D97-AF65-F5344CB8AC3E}">
        <p14:creationId xmlns:p14="http://schemas.microsoft.com/office/powerpoint/2010/main" val="243675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ft_16_9_Chiusura_Thanks_En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B9C5C26-FD36-427A-B052-EECA656F78B4}"/>
              </a:ext>
            </a:extLst>
          </p:cNvPr>
          <p:cNvSpPr/>
          <p:nvPr userDrawn="1"/>
        </p:nvSpPr>
        <p:spPr>
          <a:xfrm>
            <a:off x="982800" y="3723878"/>
            <a:ext cx="7549640" cy="707886"/>
          </a:xfrm>
          <a:prstGeom prst="rect">
            <a:avLst/>
          </a:prstGeom>
        </p:spPr>
        <p:txBody>
          <a:bodyPr wrap="square" lIns="0" tIns="0" rIns="0" bIns="0">
            <a:spAutoFit/>
          </a:bodyPr>
          <a:lstStyle/>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 2019, Bft Spa –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All</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rights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reserved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This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document</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is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protected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by copyright.</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No part of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be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modified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reproduced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or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distribuited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in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form</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by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means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without</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prior</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written</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authorizazion</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of Bft Spa.</a:t>
            </a:r>
          </a:p>
        </p:txBody>
      </p:sp>
      <p:pic>
        <p:nvPicPr>
          <p:cNvPr id="6" name="Immagine 5" descr="Immagine che contiene clipart&#10;&#10;Descrizione generata automaticamente">
            <a:extLst>
              <a:ext uri="{FF2B5EF4-FFF2-40B4-BE49-F238E27FC236}">
                <a16:creationId xmlns:a16="http://schemas.microsoft.com/office/drawing/2014/main" id="{BD2C76A7-56F8-4213-AB49-8E7C80925C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01" y="4611977"/>
            <a:ext cx="2650546" cy="153619"/>
          </a:xfrm>
          <a:prstGeom prst="rect">
            <a:avLst/>
          </a:prstGeom>
        </p:spPr>
      </p:pic>
      <p:sp>
        <p:nvSpPr>
          <p:cNvPr id="5" name="CasellaDiTesto 4">
            <a:extLst>
              <a:ext uri="{FF2B5EF4-FFF2-40B4-BE49-F238E27FC236}">
                <a16:creationId xmlns:a16="http://schemas.microsoft.com/office/drawing/2014/main" id="{99954BFE-9398-47A1-9BF0-2E17A1D9BE40}"/>
              </a:ext>
            </a:extLst>
          </p:cNvPr>
          <p:cNvSpPr txBox="1"/>
          <p:nvPr userDrawn="1"/>
        </p:nvSpPr>
        <p:spPr>
          <a:xfrm>
            <a:off x="982800" y="1246698"/>
            <a:ext cx="5760000" cy="1646605"/>
          </a:xfrm>
          <a:prstGeom prst="rect">
            <a:avLst/>
          </a:prstGeom>
          <a:noFill/>
        </p:spPr>
        <p:txBody>
          <a:bodyPr wrap="square" lIns="0" tIns="0" rIns="0" bIns="0" rtlCol="0" anchor="ctr">
            <a:spAutoFit/>
          </a:bodyPr>
          <a:lstStyle/>
          <a:p>
            <a:pPr algn="l">
              <a:spcBef>
                <a:spcPts val="0"/>
              </a:spcBef>
            </a:pPr>
            <a:r>
              <a:rPr lang="en-US" sz="6900" noProof="0" dirty="0">
                <a:solidFill>
                  <a:schemeClr val="bg1"/>
                </a:solidFill>
                <a:latin typeface="Exo Light"/>
              </a:rPr>
              <a:t>Thank you</a:t>
            </a:r>
          </a:p>
          <a:p>
            <a:pPr algn="l">
              <a:spcBef>
                <a:spcPts val="0"/>
              </a:spcBef>
            </a:pPr>
            <a:r>
              <a:rPr lang="en-US" sz="3800" noProof="0" dirty="0">
                <a:solidFill>
                  <a:schemeClr val="bg1"/>
                </a:solidFill>
                <a:latin typeface="Exo Extra Light"/>
              </a:rPr>
              <a:t>for your time and attention</a:t>
            </a:r>
            <a:r>
              <a:rPr lang="en-US" sz="3800" noProof="0" dirty="0">
                <a:solidFill>
                  <a:schemeClr val="bg1"/>
                </a:solidFill>
              </a:rPr>
              <a:t>.</a:t>
            </a:r>
          </a:p>
        </p:txBody>
      </p:sp>
    </p:spTree>
    <p:extLst>
      <p:ext uri="{BB962C8B-B14F-4D97-AF65-F5344CB8AC3E}">
        <p14:creationId xmlns:p14="http://schemas.microsoft.com/office/powerpoint/2010/main" val="291920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ft_16_9_Copertina_Chius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32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ft_Section_Grazie">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BC598D6-1AF0-4148-A9EF-CD72DEFF7BE8}"/>
              </a:ext>
            </a:extLst>
          </p:cNvPr>
          <p:cNvSpPr>
            <a:spLocks/>
          </p:cNvSpPr>
          <p:nvPr userDrawn="1"/>
        </p:nvSpPr>
        <p:spPr bwMode="auto">
          <a:xfrm>
            <a:off x="982800" y="1246752"/>
            <a:ext cx="4618380" cy="1646605"/>
          </a:xfrm>
          <a:prstGeom prst="rect">
            <a:avLst/>
          </a:prstGeom>
          <a:noFill/>
          <a:ln w="12700">
            <a:noFill/>
            <a:miter lim="800000"/>
            <a:headEnd/>
            <a:tailEnd/>
          </a:ln>
        </p:spPr>
        <p:txBody>
          <a:bodyPr wrap="none" lIns="0" tIns="0" rIns="0" bIns="0" anchor="ctr">
            <a:spAutoFit/>
          </a:bodyPr>
          <a:lstStyle/>
          <a:p>
            <a:pPr algn="l">
              <a:spcBef>
                <a:spcPct val="0"/>
              </a:spcBef>
              <a:defRPr/>
            </a:pPr>
            <a:r>
              <a:rPr lang="it-IT" sz="6900" noProof="0" dirty="0">
                <a:solidFill>
                  <a:srgbClr val="C00000"/>
                </a:solidFill>
                <a:latin typeface="Exo Light"/>
                <a:cs typeface="Arial" charset="0"/>
                <a:sym typeface="Arial" charset="0"/>
              </a:rPr>
              <a:t>Grazie</a:t>
            </a:r>
          </a:p>
          <a:p>
            <a:pPr algn="l">
              <a:spcBef>
                <a:spcPct val="0"/>
              </a:spcBef>
              <a:defRPr/>
            </a:pPr>
            <a:r>
              <a:rPr lang="it-IT" sz="3800" noProof="0" dirty="0">
                <a:solidFill>
                  <a:srgbClr val="C00000"/>
                </a:solidFill>
                <a:latin typeface="Exo Extra Light"/>
                <a:cs typeface="Arial" charset="0"/>
                <a:sym typeface="Arial" charset="0"/>
              </a:rPr>
              <a:t>della</a:t>
            </a:r>
            <a:r>
              <a:rPr lang="it-IT" sz="3800" baseline="0" noProof="0" dirty="0">
                <a:solidFill>
                  <a:srgbClr val="C00000"/>
                </a:solidFill>
                <a:latin typeface="Exo Extra Light"/>
                <a:cs typeface="Arial" charset="0"/>
                <a:sym typeface="Arial" charset="0"/>
              </a:rPr>
              <a:t> vostra </a:t>
            </a:r>
            <a:r>
              <a:rPr lang="it-IT" sz="3800" noProof="0" dirty="0">
                <a:solidFill>
                  <a:srgbClr val="C00000"/>
                </a:solidFill>
                <a:latin typeface="Exo Extra Light"/>
                <a:cs typeface="Arial" charset="0"/>
                <a:sym typeface="Arial" charset="0"/>
              </a:rPr>
              <a:t>attenzione.</a:t>
            </a:r>
          </a:p>
        </p:txBody>
      </p:sp>
    </p:spTree>
    <p:extLst>
      <p:ext uri="{BB962C8B-B14F-4D97-AF65-F5344CB8AC3E}">
        <p14:creationId xmlns:p14="http://schemas.microsoft.com/office/powerpoint/2010/main" val="277780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ft_Section_Thank you">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FD9B99FD-819E-45B9-B567-FA878F2B7D34}"/>
              </a:ext>
            </a:extLst>
          </p:cNvPr>
          <p:cNvSpPr txBox="1"/>
          <p:nvPr userDrawn="1"/>
        </p:nvSpPr>
        <p:spPr>
          <a:xfrm>
            <a:off x="982800" y="1246698"/>
            <a:ext cx="5760000" cy="1646605"/>
          </a:xfrm>
          <a:prstGeom prst="rect">
            <a:avLst/>
          </a:prstGeom>
          <a:noFill/>
        </p:spPr>
        <p:txBody>
          <a:bodyPr wrap="square" lIns="0" tIns="0" rIns="0" bIns="0" rtlCol="0" anchor="ctr">
            <a:spAutoFit/>
          </a:bodyPr>
          <a:lstStyle/>
          <a:p>
            <a:pPr algn="l">
              <a:spcBef>
                <a:spcPts val="0"/>
              </a:spcBef>
            </a:pPr>
            <a:r>
              <a:rPr lang="en-US" sz="6900" noProof="0" dirty="0">
                <a:solidFill>
                  <a:srgbClr val="C00000"/>
                </a:solidFill>
                <a:latin typeface="Exo Light"/>
              </a:rPr>
              <a:t>Thank you</a:t>
            </a:r>
          </a:p>
          <a:p>
            <a:pPr algn="l">
              <a:spcBef>
                <a:spcPts val="0"/>
              </a:spcBef>
            </a:pPr>
            <a:r>
              <a:rPr lang="en-US" sz="3800" noProof="0" dirty="0">
                <a:solidFill>
                  <a:srgbClr val="C00000"/>
                </a:solidFill>
                <a:latin typeface="Exo Extra Light"/>
              </a:rPr>
              <a:t>for your time and attention</a:t>
            </a:r>
            <a:r>
              <a:rPr lang="en-US" sz="3800" noProof="0" dirty="0">
                <a:solidFill>
                  <a:srgbClr val="C00000"/>
                </a:solidFill>
              </a:rPr>
              <a:t>.</a:t>
            </a:r>
          </a:p>
        </p:txBody>
      </p:sp>
    </p:spTree>
    <p:extLst>
      <p:ext uri="{BB962C8B-B14F-4D97-AF65-F5344CB8AC3E}">
        <p14:creationId xmlns:p14="http://schemas.microsoft.com/office/powerpoint/2010/main" val="90768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ft_Section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ft_16_9_Empty_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Bft_16_9_Cover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12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ft_16_9_Event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4151" name="Rectangle 7"/>
          <p:cNvSpPr>
            <a:spLocks noGrp="1" noChangeArrowheads="1"/>
          </p:cNvSpPr>
          <p:nvPr>
            <p:ph type="ctrTitle" sz="quarter" hasCustomPrompt="1"/>
          </p:nvPr>
        </p:nvSpPr>
        <p:spPr>
          <a:xfrm>
            <a:off x="982265" y="1526140"/>
            <a:ext cx="7560000" cy="771860"/>
          </a:xfrm>
          <a:prstGeom prst="rect">
            <a:avLst/>
          </a:prstGeom>
        </p:spPr>
        <p:txBody>
          <a:bodyPr lIns="57397" tIns="28698" rIns="57397" bIns="28698"/>
          <a:lstStyle>
            <a:lvl1pPr algn="l">
              <a:defRPr sz="4000" b="0" i="0">
                <a:solidFill>
                  <a:schemeClr val="bg1"/>
                </a:solidFill>
                <a:latin typeface="+mj-lt"/>
              </a:defRPr>
            </a:lvl1pPr>
          </a:lstStyle>
          <a:p>
            <a:r>
              <a:rPr lang="en-GB" noProof="0" dirty="0"/>
              <a:t>Event</a:t>
            </a:r>
          </a:p>
        </p:txBody>
      </p:sp>
      <p:sp>
        <p:nvSpPr>
          <p:cNvPr id="134155" name="Rectangle 11"/>
          <p:cNvSpPr>
            <a:spLocks noGrp="1" noChangeArrowheads="1"/>
          </p:cNvSpPr>
          <p:nvPr>
            <p:ph type="subTitle" idx="1" hasCustomPrompt="1"/>
          </p:nvPr>
        </p:nvSpPr>
        <p:spPr>
          <a:xfrm>
            <a:off x="982265" y="2392636"/>
            <a:ext cx="7560000" cy="395139"/>
          </a:xfrm>
          <a:prstGeom prst="rect">
            <a:avLst/>
          </a:prstGeom>
        </p:spPr>
        <p:txBody>
          <a:bodyPr lIns="57397" tIns="28698" rIns="57397" bIns="28698"/>
          <a:lstStyle>
            <a:lvl1pPr algn="l">
              <a:defRPr sz="1800">
                <a:solidFill>
                  <a:schemeClr val="bg1"/>
                </a:solidFill>
                <a:latin typeface="+mn-lt"/>
              </a:defRPr>
            </a:lvl1pPr>
          </a:lstStyle>
          <a:p>
            <a:r>
              <a:rPr lang="en-GB" noProof="0" dirty="0"/>
              <a:t>Location; data</a:t>
            </a:r>
          </a:p>
        </p:txBody>
      </p:sp>
    </p:spTree>
    <p:extLst>
      <p:ext uri="{BB962C8B-B14F-4D97-AF65-F5344CB8AC3E}">
        <p14:creationId xmlns:p14="http://schemas.microsoft.com/office/powerpoint/2010/main" val="298065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Bft_16_9_Title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4151" name="Rectangle 7"/>
          <p:cNvSpPr>
            <a:spLocks noGrp="1" noChangeArrowheads="1"/>
          </p:cNvSpPr>
          <p:nvPr>
            <p:ph type="ctrTitle" sz="quarter" hasCustomPrompt="1"/>
          </p:nvPr>
        </p:nvSpPr>
        <p:spPr>
          <a:xfrm>
            <a:off x="982265" y="1526140"/>
            <a:ext cx="7560000" cy="771860"/>
          </a:xfrm>
          <a:prstGeom prst="rect">
            <a:avLst/>
          </a:prstGeom>
        </p:spPr>
        <p:txBody>
          <a:bodyPr lIns="57397" tIns="28698" rIns="57397" bIns="28698"/>
          <a:lstStyle>
            <a:lvl1pPr algn="l">
              <a:defRPr sz="4000" b="0" i="0">
                <a:solidFill>
                  <a:schemeClr val="bg1"/>
                </a:solidFill>
                <a:latin typeface="+mj-lt"/>
              </a:defRPr>
            </a:lvl1pPr>
          </a:lstStyle>
          <a:p>
            <a:r>
              <a:rPr lang="en-GB" noProof="0" dirty="0"/>
              <a:t>Title</a:t>
            </a:r>
          </a:p>
        </p:txBody>
      </p:sp>
      <p:sp>
        <p:nvSpPr>
          <p:cNvPr id="134155" name="Rectangle 11"/>
          <p:cNvSpPr>
            <a:spLocks noGrp="1" noChangeArrowheads="1"/>
          </p:cNvSpPr>
          <p:nvPr>
            <p:ph type="subTitle" idx="1" hasCustomPrompt="1"/>
          </p:nvPr>
        </p:nvSpPr>
        <p:spPr>
          <a:xfrm>
            <a:off x="982265" y="2394001"/>
            <a:ext cx="7560000" cy="395139"/>
          </a:xfrm>
          <a:prstGeom prst="rect">
            <a:avLst/>
          </a:prstGeom>
        </p:spPr>
        <p:txBody>
          <a:bodyPr lIns="57397" tIns="28698" rIns="57397" bIns="28698"/>
          <a:lstStyle>
            <a:lvl1pPr algn="l">
              <a:defRPr sz="1800">
                <a:solidFill>
                  <a:schemeClr val="bg1"/>
                </a:solidFill>
                <a:latin typeface="+mn-lt"/>
              </a:defRPr>
            </a:lvl1pPr>
          </a:lstStyle>
          <a:p>
            <a:r>
              <a:rPr lang="en-GB" noProof="0" dirty="0"/>
              <a:t>Speaker</a:t>
            </a:r>
          </a:p>
        </p:txBody>
      </p:sp>
    </p:spTree>
    <p:extLst>
      <p:ext uri="{BB962C8B-B14F-4D97-AF65-F5344CB8AC3E}">
        <p14:creationId xmlns:p14="http://schemas.microsoft.com/office/powerpoint/2010/main" val="369874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ft_16_9_Event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4151" name="Rectangle 7"/>
          <p:cNvSpPr>
            <a:spLocks noGrp="1" noChangeArrowheads="1"/>
          </p:cNvSpPr>
          <p:nvPr>
            <p:ph type="ctrTitle" sz="quarter" hasCustomPrompt="1"/>
          </p:nvPr>
        </p:nvSpPr>
        <p:spPr>
          <a:xfrm>
            <a:off x="982265" y="1526140"/>
            <a:ext cx="7560000" cy="771860"/>
          </a:xfrm>
          <a:prstGeom prst="rect">
            <a:avLst/>
          </a:prstGeom>
        </p:spPr>
        <p:txBody>
          <a:bodyPr lIns="57397" tIns="28698" rIns="57397" bIns="28698"/>
          <a:lstStyle>
            <a:lvl1pPr algn="l">
              <a:defRPr sz="4000" b="0" i="0">
                <a:solidFill>
                  <a:schemeClr val="bg1"/>
                </a:solidFill>
                <a:latin typeface="+mj-lt"/>
              </a:defRPr>
            </a:lvl1pPr>
          </a:lstStyle>
          <a:p>
            <a:r>
              <a:rPr lang="en-GB" noProof="0" dirty="0"/>
              <a:t>Event</a:t>
            </a:r>
          </a:p>
        </p:txBody>
      </p:sp>
      <p:sp>
        <p:nvSpPr>
          <p:cNvPr id="134155" name="Rectangle 11"/>
          <p:cNvSpPr>
            <a:spLocks noGrp="1" noChangeArrowheads="1"/>
          </p:cNvSpPr>
          <p:nvPr>
            <p:ph type="subTitle" idx="1" hasCustomPrompt="1"/>
          </p:nvPr>
        </p:nvSpPr>
        <p:spPr>
          <a:xfrm>
            <a:off x="982265" y="2392636"/>
            <a:ext cx="7560000" cy="395139"/>
          </a:xfrm>
          <a:prstGeom prst="rect">
            <a:avLst/>
          </a:prstGeom>
        </p:spPr>
        <p:txBody>
          <a:bodyPr lIns="57397" tIns="28698" rIns="57397" bIns="28698"/>
          <a:lstStyle>
            <a:lvl1pPr algn="l">
              <a:defRPr sz="1800">
                <a:solidFill>
                  <a:schemeClr val="bg1"/>
                </a:solidFill>
                <a:latin typeface="+mn-lt"/>
              </a:defRPr>
            </a:lvl1pPr>
          </a:lstStyle>
          <a:p>
            <a:r>
              <a:rPr lang="en-GB" noProof="0" dirty="0"/>
              <a:t>Location; data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Bft_16_9_Chapter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hasCustomPrompt="1"/>
          </p:nvPr>
        </p:nvSpPr>
        <p:spPr>
          <a:xfrm>
            <a:off x="982266" y="1526140"/>
            <a:ext cx="7560000" cy="771860"/>
          </a:xfrm>
          <a:prstGeom prst="rect">
            <a:avLst/>
          </a:prstGeom>
        </p:spPr>
        <p:txBody>
          <a:bodyPr lIns="57397" tIns="28698" rIns="57397" bIns="28698"/>
          <a:lstStyle>
            <a:lvl1pPr algn="l">
              <a:defRPr sz="4000" b="0" i="0">
                <a:solidFill>
                  <a:schemeClr val="bg1"/>
                </a:solidFill>
                <a:latin typeface="+mj-lt"/>
              </a:defRPr>
            </a:lvl1pPr>
          </a:lstStyle>
          <a:p>
            <a:r>
              <a:rPr lang="en-GB" noProof="0" dirty="0"/>
              <a:t>Chapter XX</a:t>
            </a:r>
          </a:p>
        </p:txBody>
      </p:sp>
      <p:sp>
        <p:nvSpPr>
          <p:cNvPr id="25603" name="Rectangle 3"/>
          <p:cNvSpPr>
            <a:spLocks noGrp="1" noChangeArrowheads="1"/>
          </p:cNvSpPr>
          <p:nvPr>
            <p:ph type="subTitle" idx="1" hasCustomPrompt="1"/>
          </p:nvPr>
        </p:nvSpPr>
        <p:spPr>
          <a:xfrm>
            <a:off x="982266" y="2394001"/>
            <a:ext cx="7560000" cy="395139"/>
          </a:xfrm>
          <a:prstGeom prst="rect">
            <a:avLst/>
          </a:prstGeom>
        </p:spPr>
        <p:txBody>
          <a:bodyPr lIns="57397" tIns="28698" rIns="57397" bIns="28698"/>
          <a:lstStyle>
            <a:lvl1pPr algn="l">
              <a:defRPr sz="1800">
                <a:solidFill>
                  <a:schemeClr val="bg1"/>
                </a:solidFill>
                <a:latin typeface="+mn-lt"/>
              </a:defRPr>
            </a:lvl1pPr>
          </a:lstStyle>
          <a:p>
            <a:r>
              <a:rPr lang="en-GB" noProof="0" dirty="0"/>
              <a:t>Subchapter</a:t>
            </a:r>
          </a:p>
        </p:txBody>
      </p:sp>
    </p:spTree>
    <p:extLst>
      <p:ext uri="{BB962C8B-B14F-4D97-AF65-F5344CB8AC3E}">
        <p14:creationId xmlns:p14="http://schemas.microsoft.com/office/powerpoint/2010/main" val="96228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ft_16_9_Agenda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360000" y="86031"/>
            <a:ext cx="8460000" cy="556161"/>
          </a:xfrm>
          <a:prstGeom prst="rect">
            <a:avLst/>
          </a:prstGeom>
          <a:scene3d>
            <a:camera prst="orthographicFront"/>
            <a:lightRig rig="threePt" dir="t"/>
          </a:scene3d>
          <a:sp3d/>
        </p:spPr>
        <p:txBody>
          <a:bodyPr wrap="square" lIns="57397" tIns="28698" rIns="57397" bIns="28698" anchor="ctr" anchorCtr="0">
            <a:normAutofit/>
          </a:bodyPr>
          <a:lstStyle>
            <a:lvl1pPr>
              <a:defRPr sz="3000" b="0" i="0">
                <a:solidFill>
                  <a:srgbClr val="C00000"/>
                </a:solidFill>
                <a:latin typeface="+mj-lt"/>
              </a:defRPr>
            </a:lvl1pPr>
          </a:lstStyle>
          <a:p>
            <a:r>
              <a:rPr lang="en-GB" noProof="0" dirty="0"/>
              <a:t>Agenda</a:t>
            </a:r>
          </a:p>
        </p:txBody>
      </p:sp>
      <p:sp>
        <p:nvSpPr>
          <p:cNvPr id="8" name="Segnaposto contenuto 2"/>
          <p:cNvSpPr>
            <a:spLocks noGrp="1"/>
          </p:cNvSpPr>
          <p:nvPr>
            <p:ph idx="1" hasCustomPrompt="1"/>
          </p:nvPr>
        </p:nvSpPr>
        <p:spPr>
          <a:xfrm>
            <a:off x="360000" y="864000"/>
            <a:ext cx="8460000" cy="3420000"/>
          </a:xfrm>
          <a:prstGeom prst="rect">
            <a:avLst/>
          </a:prstGeom>
        </p:spPr>
        <p:txBody>
          <a:bodyPr lIns="57397" tIns="28698" rIns="57397" bIns="28698"/>
          <a:lstStyle>
            <a:lvl1pPr>
              <a:defRPr sz="1400">
                <a:solidFill>
                  <a:schemeClr val="tx1"/>
                </a:solidFill>
                <a:latin typeface="+mn-lt"/>
              </a:defRPr>
            </a:lvl1pPr>
            <a:lvl2pPr marL="179388" indent="-179388">
              <a:buClr>
                <a:srgbClr val="C00000"/>
              </a:buClr>
              <a:buFont typeface="Arial" panose="020B0604020202020204" pitchFamily="34" charset="0"/>
              <a:buChar char="•"/>
              <a:defRPr sz="1200">
                <a:solidFill>
                  <a:schemeClr val="tx1"/>
                </a:solidFill>
                <a:latin typeface="+mn-lt"/>
              </a:defRPr>
            </a:lvl2pPr>
            <a:lvl3pPr marL="357188" indent="-177800">
              <a:buClr>
                <a:srgbClr val="C00000"/>
              </a:buClr>
              <a:defRPr sz="1000">
                <a:solidFill>
                  <a:schemeClr val="tx1"/>
                </a:solidFill>
                <a:latin typeface="+mn-lt"/>
              </a:defRPr>
            </a:lvl3pPr>
            <a:lvl4pPr>
              <a:buClr>
                <a:srgbClr val="C00000"/>
              </a:buClr>
              <a:defRPr sz="1500">
                <a:solidFill>
                  <a:schemeClr val="tx1"/>
                </a:solidFill>
                <a:latin typeface="+mn-lt"/>
              </a:defRPr>
            </a:lvl4pPr>
            <a:lvl5pPr>
              <a:buClr>
                <a:srgbClr val="C00000"/>
              </a:buClr>
              <a:defRPr sz="1400">
                <a:solidFill>
                  <a:schemeClr val="tx1"/>
                </a:solidFill>
                <a:latin typeface="+mn-lt"/>
              </a:defRPr>
            </a:lvl5pPr>
          </a:lstStyle>
          <a:p>
            <a:pPr lvl="0"/>
            <a:r>
              <a:rPr lang="en-GB" noProof="0" dirty="0"/>
              <a:t>Text</a:t>
            </a:r>
          </a:p>
        </p:txBody>
      </p:sp>
    </p:spTree>
    <p:extLst>
      <p:ext uri="{BB962C8B-B14F-4D97-AF65-F5344CB8AC3E}">
        <p14:creationId xmlns:p14="http://schemas.microsoft.com/office/powerpoint/2010/main" val="24106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ft_16_9_Slide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360000" y="86031"/>
            <a:ext cx="8460000" cy="556161"/>
          </a:xfrm>
          <a:prstGeom prst="rect">
            <a:avLst/>
          </a:prstGeom>
          <a:scene3d>
            <a:camera prst="orthographicFront"/>
            <a:lightRig rig="threePt" dir="t"/>
          </a:scene3d>
          <a:sp3d/>
        </p:spPr>
        <p:txBody>
          <a:bodyPr wrap="square" lIns="57397" tIns="28698" rIns="57397" bIns="28698" anchor="ctr" anchorCtr="0">
            <a:normAutofit/>
          </a:bodyPr>
          <a:lstStyle>
            <a:lvl1pPr>
              <a:defRPr sz="3000" b="0" i="0">
                <a:solidFill>
                  <a:srgbClr val="C00000"/>
                </a:solidFill>
                <a:latin typeface="+mj-lt"/>
              </a:defRPr>
            </a:lvl1pPr>
          </a:lstStyle>
          <a:p>
            <a:r>
              <a:rPr lang="en-GB" noProof="0" dirty="0"/>
              <a:t>Chart title</a:t>
            </a:r>
          </a:p>
        </p:txBody>
      </p:sp>
      <p:sp>
        <p:nvSpPr>
          <p:cNvPr id="8" name="Segnaposto contenuto 2"/>
          <p:cNvSpPr>
            <a:spLocks noGrp="1"/>
          </p:cNvSpPr>
          <p:nvPr>
            <p:ph idx="1" hasCustomPrompt="1"/>
          </p:nvPr>
        </p:nvSpPr>
        <p:spPr>
          <a:xfrm>
            <a:off x="360000" y="864000"/>
            <a:ext cx="8460000" cy="3420000"/>
          </a:xfrm>
          <a:prstGeom prst="rect">
            <a:avLst/>
          </a:prstGeom>
        </p:spPr>
        <p:txBody>
          <a:bodyPr lIns="57397" tIns="28698" rIns="57397" bIns="28698"/>
          <a:lstStyle>
            <a:lvl1pPr>
              <a:defRPr sz="1400">
                <a:solidFill>
                  <a:schemeClr val="tx1"/>
                </a:solidFill>
                <a:latin typeface="+mn-lt"/>
              </a:defRPr>
            </a:lvl1pPr>
            <a:lvl2pPr marL="179388" indent="-179388">
              <a:buClr>
                <a:srgbClr val="C00000"/>
              </a:buClr>
              <a:buFont typeface="Arial" panose="020B0604020202020204" pitchFamily="34" charset="0"/>
              <a:buChar char="•"/>
              <a:defRPr sz="1200">
                <a:solidFill>
                  <a:schemeClr val="tx1"/>
                </a:solidFill>
                <a:latin typeface="+mn-lt"/>
              </a:defRPr>
            </a:lvl2pPr>
            <a:lvl3pPr marL="357188" indent="-177800">
              <a:buClr>
                <a:srgbClr val="C00000"/>
              </a:buClr>
              <a:defRPr sz="1000">
                <a:solidFill>
                  <a:schemeClr val="tx1"/>
                </a:solidFill>
                <a:latin typeface="+mn-lt"/>
              </a:defRPr>
            </a:lvl3pPr>
            <a:lvl4pPr>
              <a:buClr>
                <a:srgbClr val="C00000"/>
              </a:buClr>
              <a:defRPr sz="1500">
                <a:solidFill>
                  <a:schemeClr val="tx1"/>
                </a:solidFill>
                <a:latin typeface="+mn-lt"/>
              </a:defRPr>
            </a:lvl4pPr>
            <a:lvl5pPr>
              <a:buClr>
                <a:srgbClr val="C00000"/>
              </a:buClr>
              <a:defRPr sz="1400">
                <a:solidFill>
                  <a:schemeClr val="tx1"/>
                </a:solidFill>
                <a:latin typeface="+mn-lt"/>
              </a:defRPr>
            </a:lvl5pPr>
          </a:lstStyle>
          <a:p>
            <a:pPr lvl="0"/>
            <a:r>
              <a:rPr lang="en-GB" noProof="0" dirty="0"/>
              <a:t>Text</a:t>
            </a:r>
          </a:p>
          <a:p>
            <a:pPr lvl="1"/>
            <a:r>
              <a:rPr lang="en-GB" noProof="0" dirty="0"/>
              <a:t>Level 1</a:t>
            </a:r>
          </a:p>
          <a:p>
            <a:pPr lvl="2"/>
            <a:r>
              <a:rPr lang="en-GB" noProof="0" dirty="0"/>
              <a:t>Level 2</a:t>
            </a:r>
          </a:p>
        </p:txBody>
      </p:sp>
    </p:spTree>
    <p:extLst>
      <p:ext uri="{BB962C8B-B14F-4D97-AF65-F5344CB8AC3E}">
        <p14:creationId xmlns:p14="http://schemas.microsoft.com/office/powerpoint/2010/main" val="257297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ft_16_9_Slide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360000" y="86031"/>
            <a:ext cx="8460000" cy="556161"/>
          </a:xfrm>
          <a:prstGeom prst="rect">
            <a:avLst/>
          </a:prstGeom>
          <a:scene3d>
            <a:camera prst="orthographicFront"/>
            <a:lightRig rig="threePt" dir="t"/>
          </a:scene3d>
          <a:sp3d/>
        </p:spPr>
        <p:txBody>
          <a:bodyPr wrap="square" lIns="57397" tIns="28698" rIns="57397" bIns="28698" anchor="ctr" anchorCtr="0">
            <a:normAutofit/>
          </a:bodyPr>
          <a:lstStyle>
            <a:lvl1pPr>
              <a:defRPr sz="3000" b="0" i="0">
                <a:solidFill>
                  <a:srgbClr val="C00000"/>
                </a:solidFill>
                <a:latin typeface="+mj-lt"/>
              </a:defRPr>
            </a:lvl1pPr>
          </a:lstStyle>
          <a:p>
            <a:r>
              <a:rPr lang="en-US" noProof="0" dirty="0"/>
              <a:t>Chart title</a:t>
            </a:r>
          </a:p>
        </p:txBody>
      </p:sp>
      <p:sp>
        <p:nvSpPr>
          <p:cNvPr id="8" name="Segnaposto contenuto 2"/>
          <p:cNvSpPr>
            <a:spLocks noGrp="1"/>
          </p:cNvSpPr>
          <p:nvPr>
            <p:ph idx="1" hasCustomPrompt="1"/>
          </p:nvPr>
        </p:nvSpPr>
        <p:spPr>
          <a:xfrm>
            <a:off x="360000" y="864000"/>
            <a:ext cx="8460000" cy="3420000"/>
          </a:xfrm>
          <a:prstGeom prst="rect">
            <a:avLst/>
          </a:prstGeom>
        </p:spPr>
        <p:txBody>
          <a:bodyPr lIns="57397" tIns="28698" rIns="57397" bIns="28698"/>
          <a:lstStyle>
            <a:lvl1pPr>
              <a:defRPr sz="1400">
                <a:solidFill>
                  <a:schemeClr val="tx1"/>
                </a:solidFill>
                <a:latin typeface="+mn-lt"/>
              </a:defRPr>
            </a:lvl1pPr>
            <a:lvl2pPr marL="179388" indent="-179388">
              <a:buClr>
                <a:srgbClr val="C00000"/>
              </a:buClr>
              <a:buFont typeface="Arial" panose="020B0604020202020204" pitchFamily="34" charset="0"/>
              <a:buChar char="•"/>
              <a:defRPr sz="1200">
                <a:solidFill>
                  <a:schemeClr val="tx1"/>
                </a:solidFill>
                <a:latin typeface="+mn-lt"/>
              </a:defRPr>
            </a:lvl2pPr>
            <a:lvl3pPr marL="357188" indent="-177800">
              <a:buClr>
                <a:srgbClr val="C00000"/>
              </a:buClr>
              <a:defRPr sz="1000">
                <a:solidFill>
                  <a:schemeClr val="tx1"/>
                </a:solidFill>
                <a:latin typeface="+mn-lt"/>
              </a:defRPr>
            </a:lvl3pPr>
            <a:lvl4pPr>
              <a:buClr>
                <a:srgbClr val="C00000"/>
              </a:buClr>
              <a:defRPr sz="1500">
                <a:solidFill>
                  <a:schemeClr val="tx1"/>
                </a:solidFill>
                <a:latin typeface="+mn-lt"/>
              </a:defRPr>
            </a:lvl4pPr>
            <a:lvl5pPr>
              <a:buClr>
                <a:srgbClr val="C00000"/>
              </a:buClr>
              <a:defRPr sz="1400">
                <a:solidFill>
                  <a:schemeClr val="tx1"/>
                </a:solidFill>
                <a:latin typeface="+mn-lt"/>
              </a:defRPr>
            </a:lvl5pPr>
          </a:lstStyle>
          <a:p>
            <a:pPr lvl="0"/>
            <a:r>
              <a:rPr lang="en-US" noProof="0" dirty="0"/>
              <a:t>Text</a:t>
            </a:r>
          </a:p>
          <a:p>
            <a:pPr lvl="1"/>
            <a:r>
              <a:rPr lang="en-US" noProof="0" dirty="0"/>
              <a:t>Level 1</a:t>
            </a:r>
          </a:p>
          <a:p>
            <a:pPr lvl="2"/>
            <a:r>
              <a:rPr lang="en-US" noProof="0" dirty="0"/>
              <a:t>Level 2</a:t>
            </a:r>
          </a:p>
        </p:txBody>
      </p:sp>
    </p:spTree>
    <p:extLst>
      <p:ext uri="{BB962C8B-B14F-4D97-AF65-F5344CB8AC3E}">
        <p14:creationId xmlns:p14="http://schemas.microsoft.com/office/powerpoint/2010/main" val="140122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ft_17_9_bullets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360000" y="86031"/>
            <a:ext cx="8460000" cy="556161"/>
          </a:xfrm>
          <a:prstGeom prst="rect">
            <a:avLst/>
          </a:prstGeom>
          <a:scene3d>
            <a:camera prst="orthographicFront"/>
            <a:lightRig rig="threePt" dir="t"/>
          </a:scene3d>
          <a:sp3d/>
        </p:spPr>
        <p:txBody>
          <a:bodyPr wrap="square" lIns="57397" tIns="28698" rIns="57397" bIns="28698" anchor="ctr" anchorCtr="0">
            <a:normAutofit/>
          </a:bodyPr>
          <a:lstStyle>
            <a:lvl1pPr>
              <a:defRPr sz="3000" b="0" i="0">
                <a:solidFill>
                  <a:srgbClr val="C00000"/>
                </a:solidFill>
                <a:latin typeface="+mj-lt"/>
              </a:defRPr>
            </a:lvl1pPr>
          </a:lstStyle>
          <a:p>
            <a:r>
              <a:rPr lang="en-US" noProof="0" dirty="0"/>
              <a:t>Chart title</a:t>
            </a:r>
          </a:p>
        </p:txBody>
      </p:sp>
      <p:sp>
        <p:nvSpPr>
          <p:cNvPr id="8" name="Segnaposto contenuto 2"/>
          <p:cNvSpPr>
            <a:spLocks noGrp="1"/>
          </p:cNvSpPr>
          <p:nvPr>
            <p:ph idx="1" hasCustomPrompt="1"/>
          </p:nvPr>
        </p:nvSpPr>
        <p:spPr>
          <a:xfrm>
            <a:off x="360000" y="864000"/>
            <a:ext cx="8460000" cy="3420000"/>
          </a:xfrm>
          <a:prstGeom prst="rect">
            <a:avLst/>
          </a:prstGeom>
        </p:spPr>
        <p:txBody>
          <a:bodyPr lIns="57397" tIns="28698" rIns="57397" bIns="28698"/>
          <a:lstStyle>
            <a:lvl1pPr marL="285750" indent="-285750">
              <a:buClr>
                <a:srgbClr val="C00000"/>
              </a:buClr>
              <a:buFont typeface="Arial" panose="020B0604020202020204" pitchFamily="34" charset="0"/>
              <a:buChar char="•"/>
              <a:defRPr sz="1400">
                <a:solidFill>
                  <a:schemeClr val="tx1"/>
                </a:solidFill>
                <a:latin typeface="+mn-lt"/>
              </a:defRPr>
            </a:lvl1pPr>
            <a:lvl2pPr marL="179388" indent="-179388">
              <a:buClr>
                <a:srgbClr val="C00000"/>
              </a:buClr>
              <a:buFont typeface="Arial" panose="020B0604020202020204" pitchFamily="34" charset="0"/>
              <a:buChar char="•"/>
              <a:defRPr sz="1200">
                <a:solidFill>
                  <a:schemeClr val="tx1"/>
                </a:solidFill>
                <a:latin typeface="+mn-lt"/>
              </a:defRPr>
            </a:lvl2pPr>
            <a:lvl3pPr marL="357188" indent="-177800">
              <a:buClr>
                <a:srgbClr val="C00000"/>
              </a:buClr>
              <a:defRPr sz="1000">
                <a:solidFill>
                  <a:schemeClr val="tx1"/>
                </a:solidFill>
                <a:latin typeface="+mn-lt"/>
              </a:defRPr>
            </a:lvl3pPr>
            <a:lvl4pPr>
              <a:buClr>
                <a:srgbClr val="C00000"/>
              </a:buClr>
              <a:defRPr sz="1500">
                <a:solidFill>
                  <a:schemeClr val="tx1"/>
                </a:solidFill>
                <a:latin typeface="+mn-lt"/>
              </a:defRPr>
            </a:lvl4pPr>
            <a:lvl5pPr>
              <a:buClr>
                <a:srgbClr val="C00000"/>
              </a:buClr>
              <a:defRPr sz="1400">
                <a:solidFill>
                  <a:schemeClr val="tx1"/>
                </a:solidFill>
                <a:latin typeface="+mn-lt"/>
              </a:defRPr>
            </a:lvl5pPr>
          </a:lstStyle>
          <a:p>
            <a:pPr lvl="0"/>
            <a:r>
              <a:rPr lang="en-US" noProof="0" dirty="0"/>
              <a:t>Text 1</a:t>
            </a:r>
          </a:p>
          <a:p>
            <a:pPr lvl="0"/>
            <a:r>
              <a:rPr lang="en-US" noProof="0" dirty="0"/>
              <a:t>Text 2</a:t>
            </a:r>
          </a:p>
          <a:p>
            <a:pPr lvl="0"/>
            <a:r>
              <a:rPr lang="en-US" noProof="0" dirty="0"/>
              <a:t>Text 3</a:t>
            </a:r>
          </a:p>
        </p:txBody>
      </p:sp>
    </p:spTree>
    <p:extLst>
      <p:ext uri="{BB962C8B-B14F-4D97-AF65-F5344CB8AC3E}">
        <p14:creationId xmlns:p14="http://schemas.microsoft.com/office/powerpoint/2010/main" val="124849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8_Bft_16_9_Fix Import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360000" y="86031"/>
            <a:ext cx="8460000" cy="556161"/>
          </a:xfrm>
          <a:prstGeom prst="rect">
            <a:avLst/>
          </a:prstGeom>
          <a:scene3d>
            <a:camera prst="orthographicFront"/>
            <a:lightRig rig="threePt" dir="t"/>
          </a:scene3d>
          <a:sp3d/>
        </p:spPr>
        <p:txBody>
          <a:bodyPr wrap="square" lIns="57397" tIns="28698" rIns="57397" bIns="28698" anchor="ctr" anchorCtr="0">
            <a:normAutofit/>
          </a:bodyPr>
          <a:lstStyle>
            <a:lvl1pPr>
              <a:defRPr sz="3000" b="0" i="0">
                <a:solidFill>
                  <a:srgbClr val="C00000"/>
                </a:solidFill>
                <a:latin typeface="+mj-lt"/>
              </a:defRPr>
            </a:lvl1pPr>
          </a:lstStyle>
          <a:p>
            <a:r>
              <a:rPr lang="en-US" noProof="0" dirty="0"/>
              <a:t>Chart title</a:t>
            </a:r>
          </a:p>
        </p:txBody>
      </p:sp>
    </p:spTree>
    <p:extLst>
      <p:ext uri="{BB962C8B-B14F-4D97-AF65-F5344CB8AC3E}">
        <p14:creationId xmlns:p14="http://schemas.microsoft.com/office/powerpoint/2010/main" val="377547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ft_16_9_Chiusura_Grazie">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7CBA1801-28C8-4291-B332-BD01DD1008FE}"/>
              </a:ext>
            </a:extLst>
          </p:cNvPr>
          <p:cNvSpPr>
            <a:spLocks/>
          </p:cNvSpPr>
          <p:nvPr userDrawn="1"/>
        </p:nvSpPr>
        <p:spPr bwMode="auto">
          <a:xfrm>
            <a:off x="982800" y="1170055"/>
            <a:ext cx="5760000" cy="1800000"/>
          </a:xfrm>
          <a:prstGeom prst="rect">
            <a:avLst/>
          </a:prstGeom>
          <a:noFill/>
          <a:ln w="12700">
            <a:noFill/>
            <a:miter lim="800000"/>
            <a:headEnd/>
            <a:tailEnd/>
          </a:ln>
        </p:spPr>
        <p:txBody>
          <a:bodyPr wrap="none" lIns="0" tIns="0" rIns="0" bIns="0" anchor="ctr">
            <a:spAutoFit/>
          </a:bodyPr>
          <a:lstStyle/>
          <a:p>
            <a:pPr algn="l">
              <a:spcBef>
                <a:spcPct val="0"/>
              </a:spcBef>
              <a:defRPr/>
            </a:pPr>
            <a:r>
              <a:rPr lang="it-IT" sz="6900" noProof="0" dirty="0">
                <a:solidFill>
                  <a:schemeClr val="bg1"/>
                </a:solidFill>
                <a:latin typeface="Exo Light"/>
                <a:cs typeface="Arial" charset="0"/>
                <a:sym typeface="Arial" charset="0"/>
              </a:rPr>
              <a:t>Grazie</a:t>
            </a:r>
          </a:p>
          <a:p>
            <a:pPr algn="l">
              <a:spcBef>
                <a:spcPct val="0"/>
              </a:spcBef>
              <a:defRPr/>
            </a:pPr>
            <a:r>
              <a:rPr lang="it-IT" sz="3800" noProof="0" dirty="0">
                <a:solidFill>
                  <a:schemeClr val="bg1"/>
                </a:solidFill>
                <a:latin typeface="Exo Extra Light"/>
                <a:cs typeface="Arial" charset="0"/>
                <a:sym typeface="Arial" charset="0"/>
              </a:rPr>
              <a:t>della</a:t>
            </a:r>
            <a:r>
              <a:rPr lang="it-IT" sz="3800" baseline="0" noProof="0" dirty="0">
                <a:solidFill>
                  <a:schemeClr val="bg1"/>
                </a:solidFill>
                <a:latin typeface="Exo Extra Light"/>
                <a:cs typeface="Arial" charset="0"/>
                <a:sym typeface="Arial" charset="0"/>
              </a:rPr>
              <a:t> vostra </a:t>
            </a:r>
            <a:r>
              <a:rPr lang="it-IT" sz="3800" noProof="0" dirty="0">
                <a:solidFill>
                  <a:schemeClr val="bg1"/>
                </a:solidFill>
                <a:latin typeface="Exo Extra Light"/>
                <a:cs typeface="Arial" charset="0"/>
                <a:sym typeface="Arial" charset="0"/>
              </a:rPr>
              <a:t>attenzione.</a:t>
            </a:r>
          </a:p>
        </p:txBody>
      </p:sp>
      <p:sp>
        <p:nvSpPr>
          <p:cNvPr id="4" name="Rettangolo 3">
            <a:extLst>
              <a:ext uri="{FF2B5EF4-FFF2-40B4-BE49-F238E27FC236}">
                <a16:creationId xmlns:a16="http://schemas.microsoft.com/office/drawing/2014/main" id="{8B9C5C26-FD36-427A-B052-EECA656F78B4}"/>
              </a:ext>
            </a:extLst>
          </p:cNvPr>
          <p:cNvSpPr/>
          <p:nvPr userDrawn="1"/>
        </p:nvSpPr>
        <p:spPr>
          <a:xfrm>
            <a:off x="982800" y="3723878"/>
            <a:ext cx="7549640" cy="707886"/>
          </a:xfrm>
          <a:prstGeom prst="rect">
            <a:avLst/>
          </a:prstGeom>
        </p:spPr>
        <p:txBody>
          <a:bodyPr wrap="square" lIns="0" tIns="0" rIns="0" bIns="0">
            <a:spAutoFit/>
          </a:bodyPr>
          <a:lstStyle/>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 2019, Bft Spa –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All</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rights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reserved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This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document</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is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protected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by copyright.</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No part of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be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modified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reproduced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or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distribuited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in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form</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by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means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without</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prior</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written</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authorizazion</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of Bft Spa.</a:t>
            </a:r>
          </a:p>
        </p:txBody>
      </p:sp>
      <p:pic>
        <p:nvPicPr>
          <p:cNvPr id="6" name="Immagine 5" descr="Immagine che contiene clipart&#10;&#10;Descrizione generata automaticamente">
            <a:extLst>
              <a:ext uri="{FF2B5EF4-FFF2-40B4-BE49-F238E27FC236}">
                <a16:creationId xmlns:a16="http://schemas.microsoft.com/office/drawing/2014/main" id="{BD2C76A7-56F8-4213-AB49-8E7C80925C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01" y="4611977"/>
            <a:ext cx="2650546" cy="153619"/>
          </a:xfrm>
          <a:prstGeom prst="rect">
            <a:avLst/>
          </a:prstGeom>
        </p:spPr>
      </p:pic>
    </p:spTree>
    <p:extLst>
      <p:ext uri="{BB962C8B-B14F-4D97-AF65-F5344CB8AC3E}">
        <p14:creationId xmlns:p14="http://schemas.microsoft.com/office/powerpoint/2010/main" val="423826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ft_16_9_Chiusura_Thanks_En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B9C5C26-FD36-427A-B052-EECA656F78B4}"/>
              </a:ext>
            </a:extLst>
          </p:cNvPr>
          <p:cNvSpPr/>
          <p:nvPr userDrawn="1"/>
        </p:nvSpPr>
        <p:spPr>
          <a:xfrm>
            <a:off x="982800" y="3723878"/>
            <a:ext cx="7549640" cy="707886"/>
          </a:xfrm>
          <a:prstGeom prst="rect">
            <a:avLst/>
          </a:prstGeom>
        </p:spPr>
        <p:txBody>
          <a:bodyPr wrap="square" lIns="0" tIns="0" rIns="0" bIns="0">
            <a:spAutoFit/>
          </a:bodyPr>
          <a:lstStyle/>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 2019, Bft Spa –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All</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rights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reserved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This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document</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is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protected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by copyright.</a:t>
            </a:r>
          </a:p>
          <a:p>
            <a:pPr marL="0" marR="0" lvl="0" indent="0" algn="l" defTabSz="1088360" rtl="0" eaLnBrk="1" fontAlgn="base" latinLnBrk="0" hangingPunct="1">
              <a:lnSpc>
                <a:spcPct val="100000"/>
              </a:lnSpc>
              <a:spcBef>
                <a:spcPct val="20000"/>
              </a:spcBef>
              <a:spcAft>
                <a:spcPct val="0"/>
              </a:spcAft>
              <a:buClrTx/>
              <a:buSzTx/>
              <a:buFontTx/>
              <a:buNone/>
              <a:tabLst/>
              <a:defRPr/>
            </a:pPr>
            <a:r>
              <a:rPr kumimoji="0" lang="it-IT" sz="1000" b="0" i="0" u="none" strike="noStrike" kern="1200" cap="none" spc="0" normalizeH="0" baseline="0" noProof="0" dirty="0">
                <a:ln>
                  <a:noFill/>
                </a:ln>
                <a:solidFill>
                  <a:schemeClr val="bg1"/>
                </a:solidFill>
                <a:effectLst/>
                <a:uLnTx/>
                <a:uFillTx/>
                <a:latin typeface="Arial" charset="0"/>
                <a:ea typeface="+mn-ea"/>
                <a:cs typeface="+mn-cs"/>
              </a:rPr>
              <a:t>No part of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be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modified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reproduced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or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distribuited</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in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form</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by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any</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means</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without</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prior</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written</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a:t>
            </a:r>
            <a:r>
              <a:rPr kumimoji="0" lang="it-IT" sz="1000" b="0" i="0" u="none" strike="noStrike" kern="1200" cap="none" spc="0" normalizeH="0" baseline="0" noProof="0" dirty="0" err="1">
                <a:ln>
                  <a:noFill/>
                </a:ln>
                <a:solidFill>
                  <a:schemeClr val="bg1"/>
                </a:solidFill>
                <a:effectLst/>
                <a:uLnTx/>
                <a:uFillTx/>
                <a:latin typeface="Arial" charset="0"/>
                <a:ea typeface="+mn-ea"/>
                <a:cs typeface="+mn-cs"/>
              </a:rPr>
              <a:t>authorizazion</a:t>
            </a:r>
            <a:r>
              <a:rPr kumimoji="0" lang="it-IT" sz="1000" b="0" i="0" u="none" strike="noStrike" kern="1200" cap="none" spc="0" normalizeH="0" baseline="0" noProof="0" dirty="0">
                <a:ln>
                  <a:noFill/>
                </a:ln>
                <a:solidFill>
                  <a:schemeClr val="bg1"/>
                </a:solidFill>
                <a:effectLst/>
                <a:uLnTx/>
                <a:uFillTx/>
                <a:latin typeface="Arial" charset="0"/>
                <a:ea typeface="+mn-ea"/>
                <a:cs typeface="+mn-cs"/>
              </a:rPr>
              <a:t> of Bft Spa.</a:t>
            </a:r>
          </a:p>
        </p:txBody>
      </p:sp>
      <p:pic>
        <p:nvPicPr>
          <p:cNvPr id="6" name="Immagine 5" descr="Immagine che contiene clipart&#10;&#10;Descrizione generata automaticamente">
            <a:extLst>
              <a:ext uri="{FF2B5EF4-FFF2-40B4-BE49-F238E27FC236}">
                <a16:creationId xmlns:a16="http://schemas.microsoft.com/office/drawing/2014/main" id="{BD2C76A7-56F8-4213-AB49-8E7C80925C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2801" y="4611977"/>
            <a:ext cx="2650546" cy="153619"/>
          </a:xfrm>
          <a:prstGeom prst="rect">
            <a:avLst/>
          </a:prstGeom>
        </p:spPr>
      </p:pic>
      <p:sp>
        <p:nvSpPr>
          <p:cNvPr id="5" name="CasellaDiTesto 4">
            <a:extLst>
              <a:ext uri="{FF2B5EF4-FFF2-40B4-BE49-F238E27FC236}">
                <a16:creationId xmlns:a16="http://schemas.microsoft.com/office/drawing/2014/main" id="{99954BFE-9398-47A1-9BF0-2E17A1D9BE40}"/>
              </a:ext>
            </a:extLst>
          </p:cNvPr>
          <p:cNvSpPr txBox="1"/>
          <p:nvPr userDrawn="1"/>
        </p:nvSpPr>
        <p:spPr>
          <a:xfrm>
            <a:off x="982800" y="1246698"/>
            <a:ext cx="5760000" cy="1646605"/>
          </a:xfrm>
          <a:prstGeom prst="rect">
            <a:avLst/>
          </a:prstGeom>
          <a:noFill/>
        </p:spPr>
        <p:txBody>
          <a:bodyPr wrap="square" lIns="0" tIns="0" rIns="0" bIns="0" rtlCol="0" anchor="ctr">
            <a:spAutoFit/>
          </a:bodyPr>
          <a:lstStyle/>
          <a:p>
            <a:pPr algn="l">
              <a:spcBef>
                <a:spcPts val="0"/>
              </a:spcBef>
            </a:pPr>
            <a:r>
              <a:rPr lang="en-US" sz="6900" noProof="0" dirty="0">
                <a:solidFill>
                  <a:schemeClr val="bg1"/>
                </a:solidFill>
                <a:latin typeface="Exo Light"/>
              </a:rPr>
              <a:t>Thank you</a:t>
            </a:r>
          </a:p>
          <a:p>
            <a:pPr algn="l">
              <a:spcBef>
                <a:spcPts val="0"/>
              </a:spcBef>
            </a:pPr>
            <a:r>
              <a:rPr lang="en-US" sz="3800" noProof="0" dirty="0">
                <a:solidFill>
                  <a:schemeClr val="bg1"/>
                </a:solidFill>
                <a:latin typeface="Exo Extra Light"/>
              </a:rPr>
              <a:t>for your time and attention</a:t>
            </a:r>
            <a:r>
              <a:rPr lang="en-US" sz="3800" noProof="0" dirty="0">
                <a:solidFill>
                  <a:schemeClr val="bg1"/>
                </a:solidFill>
              </a:rPr>
              <a:t>.</a:t>
            </a:r>
          </a:p>
        </p:txBody>
      </p:sp>
    </p:spTree>
    <p:extLst>
      <p:ext uri="{BB962C8B-B14F-4D97-AF65-F5344CB8AC3E}">
        <p14:creationId xmlns:p14="http://schemas.microsoft.com/office/powerpoint/2010/main" val="367515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Bft_16_9_Copertina_Chius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7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ft_Section_Grazie">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BC598D6-1AF0-4148-A9EF-CD72DEFF7BE8}"/>
              </a:ext>
            </a:extLst>
          </p:cNvPr>
          <p:cNvSpPr>
            <a:spLocks/>
          </p:cNvSpPr>
          <p:nvPr userDrawn="1"/>
        </p:nvSpPr>
        <p:spPr bwMode="auto">
          <a:xfrm>
            <a:off x="982800" y="1246752"/>
            <a:ext cx="4618380" cy="1646605"/>
          </a:xfrm>
          <a:prstGeom prst="rect">
            <a:avLst/>
          </a:prstGeom>
          <a:noFill/>
          <a:ln w="12700">
            <a:noFill/>
            <a:miter lim="800000"/>
            <a:headEnd/>
            <a:tailEnd/>
          </a:ln>
        </p:spPr>
        <p:txBody>
          <a:bodyPr wrap="none" lIns="0" tIns="0" rIns="0" bIns="0" anchor="ctr">
            <a:spAutoFit/>
          </a:bodyPr>
          <a:lstStyle/>
          <a:p>
            <a:pPr algn="l">
              <a:spcBef>
                <a:spcPct val="0"/>
              </a:spcBef>
              <a:defRPr/>
            </a:pPr>
            <a:r>
              <a:rPr lang="it-IT" sz="6900" noProof="0" dirty="0">
                <a:solidFill>
                  <a:srgbClr val="C00000"/>
                </a:solidFill>
                <a:latin typeface="Exo Light"/>
                <a:cs typeface="Arial" charset="0"/>
                <a:sym typeface="Arial" charset="0"/>
              </a:rPr>
              <a:t>Grazie</a:t>
            </a:r>
          </a:p>
          <a:p>
            <a:pPr algn="l">
              <a:spcBef>
                <a:spcPct val="0"/>
              </a:spcBef>
              <a:defRPr/>
            </a:pPr>
            <a:r>
              <a:rPr lang="it-IT" sz="3800" noProof="0" dirty="0">
                <a:solidFill>
                  <a:srgbClr val="C00000"/>
                </a:solidFill>
                <a:latin typeface="Exo Extra Light"/>
                <a:cs typeface="Arial" charset="0"/>
                <a:sym typeface="Arial" charset="0"/>
              </a:rPr>
              <a:t>della</a:t>
            </a:r>
            <a:r>
              <a:rPr lang="it-IT" sz="3800" baseline="0" noProof="0" dirty="0">
                <a:solidFill>
                  <a:srgbClr val="C00000"/>
                </a:solidFill>
                <a:latin typeface="Exo Extra Light"/>
                <a:cs typeface="Arial" charset="0"/>
                <a:sym typeface="Arial" charset="0"/>
              </a:rPr>
              <a:t> vostra </a:t>
            </a:r>
            <a:r>
              <a:rPr lang="it-IT" sz="3800" noProof="0" dirty="0">
                <a:solidFill>
                  <a:srgbClr val="C00000"/>
                </a:solidFill>
                <a:latin typeface="Exo Extra Light"/>
                <a:cs typeface="Arial" charset="0"/>
                <a:sym typeface="Arial" charset="0"/>
              </a:rPr>
              <a:t>attenzione.</a:t>
            </a:r>
          </a:p>
        </p:txBody>
      </p:sp>
    </p:spTree>
    <p:extLst>
      <p:ext uri="{BB962C8B-B14F-4D97-AF65-F5344CB8AC3E}">
        <p14:creationId xmlns:p14="http://schemas.microsoft.com/office/powerpoint/2010/main" val="23658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Bft_16_9_Title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4151" name="Rectangle 7"/>
          <p:cNvSpPr>
            <a:spLocks noGrp="1" noChangeArrowheads="1"/>
          </p:cNvSpPr>
          <p:nvPr>
            <p:ph type="ctrTitle" sz="quarter" hasCustomPrompt="1"/>
          </p:nvPr>
        </p:nvSpPr>
        <p:spPr>
          <a:xfrm>
            <a:off x="982265" y="1526140"/>
            <a:ext cx="7560000" cy="771860"/>
          </a:xfrm>
          <a:prstGeom prst="rect">
            <a:avLst/>
          </a:prstGeom>
        </p:spPr>
        <p:txBody>
          <a:bodyPr lIns="57397" tIns="28698" rIns="57397" bIns="28698"/>
          <a:lstStyle>
            <a:lvl1pPr algn="l">
              <a:defRPr sz="4000" b="0" i="0">
                <a:solidFill>
                  <a:schemeClr val="bg1"/>
                </a:solidFill>
                <a:latin typeface="+mj-lt"/>
              </a:defRPr>
            </a:lvl1pPr>
          </a:lstStyle>
          <a:p>
            <a:r>
              <a:rPr lang="en-GB" noProof="0" dirty="0"/>
              <a:t>Title</a:t>
            </a:r>
          </a:p>
        </p:txBody>
      </p:sp>
      <p:sp>
        <p:nvSpPr>
          <p:cNvPr id="134155" name="Rectangle 11"/>
          <p:cNvSpPr>
            <a:spLocks noGrp="1" noChangeArrowheads="1"/>
          </p:cNvSpPr>
          <p:nvPr>
            <p:ph type="subTitle" idx="1" hasCustomPrompt="1"/>
          </p:nvPr>
        </p:nvSpPr>
        <p:spPr>
          <a:xfrm>
            <a:off x="982265" y="2394001"/>
            <a:ext cx="7560000" cy="395139"/>
          </a:xfrm>
          <a:prstGeom prst="rect">
            <a:avLst/>
          </a:prstGeom>
        </p:spPr>
        <p:txBody>
          <a:bodyPr lIns="57397" tIns="28698" rIns="57397" bIns="28698"/>
          <a:lstStyle>
            <a:lvl1pPr algn="l">
              <a:defRPr sz="1800">
                <a:solidFill>
                  <a:schemeClr val="bg1"/>
                </a:solidFill>
                <a:latin typeface="+mn-lt"/>
              </a:defRPr>
            </a:lvl1pPr>
          </a:lstStyle>
          <a:p>
            <a:r>
              <a:rPr lang="en-GB" noProof="0" dirty="0"/>
              <a:t>Speaker</a:t>
            </a:r>
          </a:p>
        </p:txBody>
      </p:sp>
    </p:spTree>
    <p:extLst>
      <p:ext uri="{BB962C8B-B14F-4D97-AF65-F5344CB8AC3E}">
        <p14:creationId xmlns:p14="http://schemas.microsoft.com/office/powerpoint/2010/main" val="230203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ft_Section_Thank you">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FD9B99FD-819E-45B9-B567-FA878F2B7D34}"/>
              </a:ext>
            </a:extLst>
          </p:cNvPr>
          <p:cNvSpPr txBox="1"/>
          <p:nvPr userDrawn="1"/>
        </p:nvSpPr>
        <p:spPr>
          <a:xfrm>
            <a:off x="982800" y="1246698"/>
            <a:ext cx="5760000" cy="1646605"/>
          </a:xfrm>
          <a:prstGeom prst="rect">
            <a:avLst/>
          </a:prstGeom>
          <a:noFill/>
        </p:spPr>
        <p:txBody>
          <a:bodyPr wrap="square" lIns="0" tIns="0" rIns="0" bIns="0" rtlCol="0" anchor="ctr">
            <a:spAutoFit/>
          </a:bodyPr>
          <a:lstStyle/>
          <a:p>
            <a:pPr algn="l">
              <a:spcBef>
                <a:spcPts val="0"/>
              </a:spcBef>
            </a:pPr>
            <a:r>
              <a:rPr lang="en-US" sz="6900" noProof="0" dirty="0">
                <a:solidFill>
                  <a:srgbClr val="C00000"/>
                </a:solidFill>
                <a:latin typeface="Exo Light"/>
              </a:rPr>
              <a:t>Thank you</a:t>
            </a:r>
          </a:p>
          <a:p>
            <a:pPr algn="l">
              <a:spcBef>
                <a:spcPts val="0"/>
              </a:spcBef>
            </a:pPr>
            <a:r>
              <a:rPr lang="en-US" sz="3800" noProof="0" dirty="0">
                <a:solidFill>
                  <a:srgbClr val="C00000"/>
                </a:solidFill>
                <a:latin typeface="Exo Extra Light"/>
              </a:rPr>
              <a:t>for your time and attention</a:t>
            </a:r>
            <a:r>
              <a:rPr lang="en-US" sz="3800" noProof="0" dirty="0">
                <a:solidFill>
                  <a:srgbClr val="C00000"/>
                </a:solidFill>
              </a:rPr>
              <a:t>.</a:t>
            </a:r>
          </a:p>
        </p:txBody>
      </p:sp>
    </p:spTree>
    <p:extLst>
      <p:ext uri="{BB962C8B-B14F-4D97-AF65-F5344CB8AC3E}">
        <p14:creationId xmlns:p14="http://schemas.microsoft.com/office/powerpoint/2010/main" val="19498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ft_Section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70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ft_16_9_Empty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254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ft_16_9_Chapter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hasCustomPrompt="1"/>
          </p:nvPr>
        </p:nvSpPr>
        <p:spPr>
          <a:xfrm>
            <a:off x="982266" y="1526140"/>
            <a:ext cx="7560000" cy="771860"/>
          </a:xfrm>
          <a:prstGeom prst="rect">
            <a:avLst/>
          </a:prstGeom>
        </p:spPr>
        <p:txBody>
          <a:bodyPr lIns="57397" tIns="28698" rIns="57397" bIns="28698"/>
          <a:lstStyle>
            <a:lvl1pPr algn="l">
              <a:defRPr sz="4000" b="0" i="0">
                <a:solidFill>
                  <a:schemeClr val="bg1"/>
                </a:solidFill>
                <a:latin typeface="+mj-lt"/>
              </a:defRPr>
            </a:lvl1pPr>
          </a:lstStyle>
          <a:p>
            <a:r>
              <a:rPr lang="en-GB" noProof="0" dirty="0"/>
              <a:t>Chapter XX</a:t>
            </a:r>
          </a:p>
        </p:txBody>
      </p:sp>
      <p:sp>
        <p:nvSpPr>
          <p:cNvPr id="25603" name="Rectangle 3"/>
          <p:cNvSpPr>
            <a:spLocks noGrp="1" noChangeArrowheads="1"/>
          </p:cNvSpPr>
          <p:nvPr>
            <p:ph type="subTitle" idx="1" hasCustomPrompt="1"/>
          </p:nvPr>
        </p:nvSpPr>
        <p:spPr>
          <a:xfrm>
            <a:off x="982266" y="2394001"/>
            <a:ext cx="7560000" cy="395139"/>
          </a:xfrm>
          <a:prstGeom prst="rect">
            <a:avLst/>
          </a:prstGeom>
        </p:spPr>
        <p:txBody>
          <a:bodyPr lIns="57397" tIns="28698" rIns="57397" bIns="28698"/>
          <a:lstStyle>
            <a:lvl1pPr algn="l">
              <a:defRPr sz="1800">
                <a:solidFill>
                  <a:schemeClr val="bg1"/>
                </a:solidFill>
                <a:latin typeface="+mn-lt"/>
              </a:defRPr>
            </a:lvl1pPr>
          </a:lstStyle>
          <a:p>
            <a:r>
              <a:rPr lang="en-GB" noProof="0" dirty="0"/>
              <a:t>Subchapter</a:t>
            </a:r>
          </a:p>
        </p:txBody>
      </p:sp>
    </p:spTree>
    <p:extLst>
      <p:ext uri="{BB962C8B-B14F-4D97-AF65-F5344CB8AC3E}">
        <p14:creationId xmlns:p14="http://schemas.microsoft.com/office/powerpoint/2010/main" val="427047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ft_16_9_Agenda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360000" y="86031"/>
            <a:ext cx="8460000" cy="556161"/>
          </a:xfrm>
          <a:prstGeom prst="rect">
            <a:avLst/>
          </a:prstGeom>
          <a:scene3d>
            <a:camera prst="orthographicFront"/>
            <a:lightRig rig="threePt" dir="t"/>
          </a:scene3d>
          <a:sp3d/>
        </p:spPr>
        <p:txBody>
          <a:bodyPr wrap="square" lIns="57397" tIns="28698" rIns="57397" bIns="28698" anchor="ctr" anchorCtr="0">
            <a:normAutofit/>
          </a:bodyPr>
          <a:lstStyle>
            <a:lvl1pPr>
              <a:defRPr sz="3000" b="0" i="0">
                <a:solidFill>
                  <a:srgbClr val="C00000"/>
                </a:solidFill>
                <a:latin typeface="+mj-lt"/>
              </a:defRPr>
            </a:lvl1pPr>
          </a:lstStyle>
          <a:p>
            <a:r>
              <a:rPr lang="en-GB" noProof="0" dirty="0"/>
              <a:t>Agenda</a:t>
            </a:r>
          </a:p>
        </p:txBody>
      </p:sp>
      <p:sp>
        <p:nvSpPr>
          <p:cNvPr id="8" name="Segnaposto contenuto 2"/>
          <p:cNvSpPr>
            <a:spLocks noGrp="1"/>
          </p:cNvSpPr>
          <p:nvPr>
            <p:ph idx="1" hasCustomPrompt="1"/>
          </p:nvPr>
        </p:nvSpPr>
        <p:spPr>
          <a:xfrm>
            <a:off x="360000" y="864000"/>
            <a:ext cx="8460000" cy="3420000"/>
          </a:xfrm>
          <a:prstGeom prst="rect">
            <a:avLst/>
          </a:prstGeom>
        </p:spPr>
        <p:txBody>
          <a:bodyPr lIns="57397" tIns="28698" rIns="57397" bIns="28698"/>
          <a:lstStyle>
            <a:lvl1pPr>
              <a:defRPr sz="1400">
                <a:solidFill>
                  <a:schemeClr val="tx1"/>
                </a:solidFill>
                <a:latin typeface="+mn-lt"/>
              </a:defRPr>
            </a:lvl1pPr>
            <a:lvl2pPr marL="179388" indent="-179388">
              <a:buClr>
                <a:srgbClr val="C00000"/>
              </a:buClr>
              <a:buFont typeface="Arial" panose="020B0604020202020204" pitchFamily="34" charset="0"/>
              <a:buChar char="•"/>
              <a:defRPr sz="1200">
                <a:solidFill>
                  <a:schemeClr val="tx1"/>
                </a:solidFill>
                <a:latin typeface="+mn-lt"/>
              </a:defRPr>
            </a:lvl2pPr>
            <a:lvl3pPr marL="357188" indent="-177800">
              <a:buClr>
                <a:srgbClr val="C00000"/>
              </a:buClr>
              <a:defRPr sz="1000">
                <a:solidFill>
                  <a:schemeClr val="tx1"/>
                </a:solidFill>
                <a:latin typeface="+mn-lt"/>
              </a:defRPr>
            </a:lvl3pPr>
            <a:lvl4pPr>
              <a:buClr>
                <a:srgbClr val="C00000"/>
              </a:buClr>
              <a:defRPr sz="1500">
                <a:solidFill>
                  <a:schemeClr val="tx1"/>
                </a:solidFill>
                <a:latin typeface="+mn-lt"/>
              </a:defRPr>
            </a:lvl4pPr>
            <a:lvl5pPr>
              <a:buClr>
                <a:srgbClr val="C00000"/>
              </a:buClr>
              <a:defRPr sz="1400">
                <a:solidFill>
                  <a:schemeClr val="tx1"/>
                </a:solidFill>
                <a:latin typeface="+mn-lt"/>
              </a:defRPr>
            </a:lvl5pPr>
          </a:lstStyle>
          <a:p>
            <a:pPr lvl="0"/>
            <a:r>
              <a:rPr lang="en-GB" noProof="0" dirty="0"/>
              <a:t>Text</a:t>
            </a:r>
          </a:p>
        </p:txBody>
      </p:sp>
    </p:spTree>
    <p:extLst>
      <p:ext uri="{BB962C8B-B14F-4D97-AF65-F5344CB8AC3E}">
        <p14:creationId xmlns:p14="http://schemas.microsoft.com/office/powerpoint/2010/main" val="2345781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ft_16_9_Slide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360000" y="86031"/>
            <a:ext cx="8460000" cy="556161"/>
          </a:xfrm>
          <a:prstGeom prst="rect">
            <a:avLst/>
          </a:prstGeom>
          <a:scene3d>
            <a:camera prst="orthographicFront"/>
            <a:lightRig rig="threePt" dir="t"/>
          </a:scene3d>
          <a:sp3d/>
        </p:spPr>
        <p:txBody>
          <a:bodyPr wrap="square" lIns="57397" tIns="28698" rIns="57397" bIns="28698" anchor="ctr" anchorCtr="0">
            <a:normAutofit/>
          </a:bodyPr>
          <a:lstStyle>
            <a:lvl1pPr>
              <a:defRPr sz="3000" b="0" i="0">
                <a:solidFill>
                  <a:srgbClr val="C00000"/>
                </a:solidFill>
                <a:latin typeface="+mj-lt"/>
              </a:defRPr>
            </a:lvl1pPr>
          </a:lstStyle>
          <a:p>
            <a:r>
              <a:rPr lang="en-GB" noProof="0" dirty="0"/>
              <a:t>Chart title</a:t>
            </a:r>
          </a:p>
        </p:txBody>
      </p:sp>
      <p:sp>
        <p:nvSpPr>
          <p:cNvPr id="8" name="Segnaposto contenuto 2"/>
          <p:cNvSpPr>
            <a:spLocks noGrp="1"/>
          </p:cNvSpPr>
          <p:nvPr>
            <p:ph idx="1" hasCustomPrompt="1"/>
          </p:nvPr>
        </p:nvSpPr>
        <p:spPr>
          <a:xfrm>
            <a:off x="360000" y="864000"/>
            <a:ext cx="8460000" cy="3420000"/>
          </a:xfrm>
          <a:prstGeom prst="rect">
            <a:avLst/>
          </a:prstGeom>
        </p:spPr>
        <p:txBody>
          <a:bodyPr lIns="57397" tIns="28698" rIns="57397" bIns="28698"/>
          <a:lstStyle>
            <a:lvl1pPr>
              <a:defRPr sz="1400">
                <a:solidFill>
                  <a:schemeClr val="tx1"/>
                </a:solidFill>
                <a:latin typeface="+mn-lt"/>
              </a:defRPr>
            </a:lvl1pPr>
            <a:lvl2pPr marL="179388" indent="-179388">
              <a:buClr>
                <a:srgbClr val="C00000"/>
              </a:buClr>
              <a:buFont typeface="Arial" panose="020B0604020202020204" pitchFamily="34" charset="0"/>
              <a:buChar char="•"/>
              <a:defRPr sz="1200">
                <a:solidFill>
                  <a:schemeClr val="tx1"/>
                </a:solidFill>
                <a:latin typeface="+mn-lt"/>
              </a:defRPr>
            </a:lvl2pPr>
            <a:lvl3pPr marL="357188" indent="-177800">
              <a:buClr>
                <a:srgbClr val="C00000"/>
              </a:buClr>
              <a:defRPr sz="1000">
                <a:solidFill>
                  <a:schemeClr val="tx1"/>
                </a:solidFill>
                <a:latin typeface="+mn-lt"/>
              </a:defRPr>
            </a:lvl3pPr>
            <a:lvl4pPr>
              <a:buClr>
                <a:srgbClr val="C00000"/>
              </a:buClr>
              <a:defRPr sz="1500">
                <a:solidFill>
                  <a:schemeClr val="tx1"/>
                </a:solidFill>
                <a:latin typeface="+mn-lt"/>
              </a:defRPr>
            </a:lvl4pPr>
            <a:lvl5pPr>
              <a:buClr>
                <a:srgbClr val="C00000"/>
              </a:buClr>
              <a:defRPr sz="1400">
                <a:solidFill>
                  <a:schemeClr val="tx1"/>
                </a:solidFill>
                <a:latin typeface="+mn-lt"/>
              </a:defRPr>
            </a:lvl5pPr>
          </a:lstStyle>
          <a:p>
            <a:pPr lvl="0"/>
            <a:r>
              <a:rPr lang="en-GB" noProof="0" dirty="0"/>
              <a:t>Text</a:t>
            </a:r>
          </a:p>
          <a:p>
            <a:pPr lvl="1"/>
            <a:r>
              <a:rPr lang="en-GB" noProof="0" dirty="0"/>
              <a:t>Level 1</a:t>
            </a:r>
          </a:p>
          <a:p>
            <a:pPr lvl="2"/>
            <a:r>
              <a:rPr lang="en-GB" noProof="0" dirty="0"/>
              <a:t>Level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ft_16_9_Slide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360000" y="86031"/>
            <a:ext cx="8460000" cy="556161"/>
          </a:xfrm>
          <a:prstGeom prst="rect">
            <a:avLst/>
          </a:prstGeom>
          <a:scene3d>
            <a:camera prst="orthographicFront"/>
            <a:lightRig rig="threePt" dir="t"/>
          </a:scene3d>
          <a:sp3d/>
        </p:spPr>
        <p:txBody>
          <a:bodyPr wrap="square" lIns="57397" tIns="28698" rIns="57397" bIns="28698" anchor="ctr" anchorCtr="0">
            <a:normAutofit/>
          </a:bodyPr>
          <a:lstStyle>
            <a:lvl1pPr>
              <a:defRPr sz="3000" b="0" i="0">
                <a:solidFill>
                  <a:srgbClr val="C00000"/>
                </a:solidFill>
                <a:latin typeface="+mj-lt"/>
              </a:defRPr>
            </a:lvl1pPr>
          </a:lstStyle>
          <a:p>
            <a:r>
              <a:rPr lang="en-US" noProof="0" dirty="0"/>
              <a:t>Chart title</a:t>
            </a:r>
          </a:p>
        </p:txBody>
      </p:sp>
      <p:sp>
        <p:nvSpPr>
          <p:cNvPr id="8" name="Segnaposto contenuto 2"/>
          <p:cNvSpPr>
            <a:spLocks noGrp="1"/>
          </p:cNvSpPr>
          <p:nvPr>
            <p:ph idx="1" hasCustomPrompt="1"/>
          </p:nvPr>
        </p:nvSpPr>
        <p:spPr>
          <a:xfrm>
            <a:off x="360000" y="864000"/>
            <a:ext cx="8460000" cy="3420000"/>
          </a:xfrm>
          <a:prstGeom prst="rect">
            <a:avLst/>
          </a:prstGeom>
        </p:spPr>
        <p:txBody>
          <a:bodyPr lIns="57397" tIns="28698" rIns="57397" bIns="28698"/>
          <a:lstStyle>
            <a:lvl1pPr>
              <a:defRPr sz="1400">
                <a:solidFill>
                  <a:schemeClr val="tx1"/>
                </a:solidFill>
                <a:latin typeface="+mn-lt"/>
              </a:defRPr>
            </a:lvl1pPr>
            <a:lvl2pPr marL="179388" indent="-179388">
              <a:buClr>
                <a:srgbClr val="C00000"/>
              </a:buClr>
              <a:buFont typeface="Arial" panose="020B0604020202020204" pitchFamily="34" charset="0"/>
              <a:buChar char="•"/>
              <a:defRPr sz="1200">
                <a:solidFill>
                  <a:schemeClr val="tx1"/>
                </a:solidFill>
                <a:latin typeface="+mn-lt"/>
              </a:defRPr>
            </a:lvl2pPr>
            <a:lvl3pPr marL="357188" indent="-177800">
              <a:buClr>
                <a:srgbClr val="C00000"/>
              </a:buClr>
              <a:defRPr sz="1000">
                <a:solidFill>
                  <a:schemeClr val="tx1"/>
                </a:solidFill>
                <a:latin typeface="+mn-lt"/>
              </a:defRPr>
            </a:lvl3pPr>
            <a:lvl4pPr>
              <a:buClr>
                <a:srgbClr val="C00000"/>
              </a:buClr>
              <a:defRPr sz="1500">
                <a:solidFill>
                  <a:schemeClr val="tx1"/>
                </a:solidFill>
                <a:latin typeface="+mn-lt"/>
              </a:defRPr>
            </a:lvl4pPr>
            <a:lvl5pPr>
              <a:buClr>
                <a:srgbClr val="C00000"/>
              </a:buClr>
              <a:defRPr sz="1400">
                <a:solidFill>
                  <a:schemeClr val="tx1"/>
                </a:solidFill>
                <a:latin typeface="+mn-lt"/>
              </a:defRPr>
            </a:lvl5pPr>
          </a:lstStyle>
          <a:p>
            <a:pPr lvl="0"/>
            <a:r>
              <a:rPr lang="en-US" noProof="0" dirty="0"/>
              <a:t>Text</a:t>
            </a:r>
          </a:p>
          <a:p>
            <a:pPr lvl="1"/>
            <a:r>
              <a:rPr lang="en-US" noProof="0" dirty="0"/>
              <a:t>Level 1</a:t>
            </a:r>
          </a:p>
          <a:p>
            <a:pPr lvl="2"/>
            <a:r>
              <a:rPr lang="en-US" noProof="0" dirty="0"/>
              <a:t>Level 2</a:t>
            </a:r>
          </a:p>
        </p:txBody>
      </p:sp>
    </p:spTree>
    <p:extLst>
      <p:ext uri="{BB962C8B-B14F-4D97-AF65-F5344CB8AC3E}">
        <p14:creationId xmlns:p14="http://schemas.microsoft.com/office/powerpoint/2010/main" val="321140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ft_17_9_bullets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360000" y="86031"/>
            <a:ext cx="8460000" cy="556161"/>
          </a:xfrm>
          <a:prstGeom prst="rect">
            <a:avLst/>
          </a:prstGeom>
          <a:scene3d>
            <a:camera prst="orthographicFront"/>
            <a:lightRig rig="threePt" dir="t"/>
          </a:scene3d>
          <a:sp3d/>
        </p:spPr>
        <p:txBody>
          <a:bodyPr wrap="square" lIns="57397" tIns="28698" rIns="57397" bIns="28698" anchor="ctr" anchorCtr="0">
            <a:normAutofit/>
          </a:bodyPr>
          <a:lstStyle>
            <a:lvl1pPr>
              <a:defRPr sz="3000" b="0" i="0">
                <a:solidFill>
                  <a:srgbClr val="C00000"/>
                </a:solidFill>
                <a:latin typeface="+mj-lt"/>
              </a:defRPr>
            </a:lvl1pPr>
          </a:lstStyle>
          <a:p>
            <a:r>
              <a:rPr lang="en-US" noProof="0" dirty="0"/>
              <a:t>Chart title</a:t>
            </a:r>
          </a:p>
        </p:txBody>
      </p:sp>
      <p:sp>
        <p:nvSpPr>
          <p:cNvPr id="8" name="Segnaposto contenuto 2"/>
          <p:cNvSpPr>
            <a:spLocks noGrp="1"/>
          </p:cNvSpPr>
          <p:nvPr>
            <p:ph idx="1" hasCustomPrompt="1"/>
          </p:nvPr>
        </p:nvSpPr>
        <p:spPr>
          <a:xfrm>
            <a:off x="360000" y="864000"/>
            <a:ext cx="8460000" cy="3420000"/>
          </a:xfrm>
          <a:prstGeom prst="rect">
            <a:avLst/>
          </a:prstGeom>
        </p:spPr>
        <p:txBody>
          <a:bodyPr lIns="57397" tIns="28698" rIns="57397" bIns="28698"/>
          <a:lstStyle>
            <a:lvl1pPr marL="285750" indent="-285750">
              <a:buClr>
                <a:srgbClr val="C00000"/>
              </a:buClr>
              <a:buFont typeface="Arial" panose="020B0604020202020204" pitchFamily="34" charset="0"/>
              <a:buChar char="•"/>
              <a:defRPr sz="1400">
                <a:solidFill>
                  <a:schemeClr val="tx1"/>
                </a:solidFill>
                <a:latin typeface="+mn-lt"/>
              </a:defRPr>
            </a:lvl1pPr>
            <a:lvl2pPr marL="179388" indent="-179388">
              <a:buClr>
                <a:srgbClr val="C00000"/>
              </a:buClr>
              <a:buFont typeface="Arial" panose="020B0604020202020204" pitchFamily="34" charset="0"/>
              <a:buChar char="•"/>
              <a:defRPr sz="1200">
                <a:solidFill>
                  <a:schemeClr val="tx1"/>
                </a:solidFill>
                <a:latin typeface="+mn-lt"/>
              </a:defRPr>
            </a:lvl2pPr>
            <a:lvl3pPr marL="357188" indent="-177800">
              <a:buClr>
                <a:srgbClr val="C00000"/>
              </a:buClr>
              <a:defRPr sz="1000">
                <a:solidFill>
                  <a:schemeClr val="tx1"/>
                </a:solidFill>
                <a:latin typeface="+mn-lt"/>
              </a:defRPr>
            </a:lvl3pPr>
            <a:lvl4pPr>
              <a:buClr>
                <a:srgbClr val="C00000"/>
              </a:buClr>
              <a:defRPr sz="1500">
                <a:solidFill>
                  <a:schemeClr val="tx1"/>
                </a:solidFill>
                <a:latin typeface="+mn-lt"/>
              </a:defRPr>
            </a:lvl4pPr>
            <a:lvl5pPr>
              <a:buClr>
                <a:srgbClr val="C00000"/>
              </a:buClr>
              <a:defRPr sz="1400">
                <a:solidFill>
                  <a:schemeClr val="tx1"/>
                </a:solidFill>
                <a:latin typeface="+mn-lt"/>
              </a:defRPr>
            </a:lvl5pPr>
          </a:lstStyle>
          <a:p>
            <a:pPr lvl="0"/>
            <a:r>
              <a:rPr lang="en-US" noProof="0" dirty="0"/>
              <a:t>Text 1</a:t>
            </a:r>
          </a:p>
          <a:p>
            <a:pPr lvl="0"/>
            <a:r>
              <a:rPr lang="en-US" noProof="0" dirty="0"/>
              <a:t>Text 2</a:t>
            </a:r>
          </a:p>
          <a:p>
            <a:pPr lvl="0"/>
            <a:r>
              <a:rPr lang="en-US" noProof="0" dirty="0"/>
              <a:t>Text 3</a:t>
            </a:r>
          </a:p>
        </p:txBody>
      </p:sp>
    </p:spTree>
    <p:extLst>
      <p:ext uri="{BB962C8B-B14F-4D97-AF65-F5344CB8AC3E}">
        <p14:creationId xmlns:p14="http://schemas.microsoft.com/office/powerpoint/2010/main" val="406043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8_Bft_16_9_Fix Import_E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olo 1"/>
          <p:cNvSpPr>
            <a:spLocks noGrp="1"/>
          </p:cNvSpPr>
          <p:nvPr>
            <p:ph type="title" hasCustomPrompt="1"/>
          </p:nvPr>
        </p:nvSpPr>
        <p:spPr>
          <a:xfrm>
            <a:off x="360000" y="86031"/>
            <a:ext cx="8460000" cy="556161"/>
          </a:xfrm>
          <a:prstGeom prst="rect">
            <a:avLst/>
          </a:prstGeom>
          <a:scene3d>
            <a:camera prst="orthographicFront"/>
            <a:lightRig rig="threePt" dir="t"/>
          </a:scene3d>
          <a:sp3d/>
        </p:spPr>
        <p:txBody>
          <a:bodyPr wrap="square" lIns="57397" tIns="28698" rIns="57397" bIns="28698" anchor="ctr" anchorCtr="0">
            <a:normAutofit/>
          </a:bodyPr>
          <a:lstStyle>
            <a:lvl1pPr>
              <a:defRPr sz="3000" b="0" i="0">
                <a:solidFill>
                  <a:srgbClr val="C00000"/>
                </a:solidFill>
                <a:latin typeface="+mj-lt"/>
              </a:defRPr>
            </a:lvl1pPr>
          </a:lstStyle>
          <a:p>
            <a:r>
              <a:rPr lang="en-US" noProof="0" dirty="0"/>
              <a:t>Chart title</a:t>
            </a:r>
          </a:p>
        </p:txBody>
      </p:sp>
    </p:spTree>
    <p:extLst>
      <p:ext uri="{BB962C8B-B14F-4D97-AF65-F5344CB8AC3E}">
        <p14:creationId xmlns:p14="http://schemas.microsoft.com/office/powerpoint/2010/main" val="228382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8.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jpg"/><Relationship Id="rId5" Type="http://schemas.openxmlformats.org/officeDocument/2006/relationships/slideLayout" Target="../slideLayouts/slideLayout21.xml"/><Relationship Id="rId10" Type="http://schemas.openxmlformats.org/officeDocument/2006/relationships/theme" Target="../theme/theme5.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0.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882" r:id="rId1"/>
    <p:sldLayoutId id="2147484902" r:id="rId2"/>
    <p:sldLayoutId id="2147484930" r:id="rId3"/>
    <p:sldLayoutId id="2147484942" r:id="rId4"/>
    <p:sldLayoutId id="2147485012" r:id="rId5"/>
    <p:sldLayoutId id="2147484907" r:id="rId6"/>
    <p:sldLayoutId id="2147485005" r:id="rId7"/>
    <p:sldLayoutId id="2147485010" r:id="rId8"/>
    <p:sldLayoutId id="214748500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16112" rtl="0" eaLnBrk="1" fontAlgn="base" hangingPunct="1">
        <a:spcBef>
          <a:spcPct val="0"/>
        </a:spcBef>
        <a:spcAft>
          <a:spcPct val="0"/>
        </a:spcAft>
        <a:defRPr sz="3800" b="1">
          <a:solidFill>
            <a:srgbClr val="DA0014"/>
          </a:solidFill>
          <a:latin typeface="+mj-lt"/>
          <a:ea typeface="+mj-ea"/>
          <a:cs typeface="+mj-cs"/>
        </a:defRPr>
      </a:lvl1pPr>
      <a:lvl2pPr algn="l" defTabSz="816112" rtl="0" eaLnBrk="1" fontAlgn="base" hangingPunct="1">
        <a:spcBef>
          <a:spcPct val="0"/>
        </a:spcBef>
        <a:spcAft>
          <a:spcPct val="0"/>
        </a:spcAft>
        <a:defRPr sz="3800" b="1">
          <a:solidFill>
            <a:srgbClr val="DA0014"/>
          </a:solidFill>
          <a:latin typeface="Arial" charset="0"/>
        </a:defRPr>
      </a:lvl2pPr>
      <a:lvl3pPr algn="l" defTabSz="816112" rtl="0" eaLnBrk="1" fontAlgn="base" hangingPunct="1">
        <a:spcBef>
          <a:spcPct val="0"/>
        </a:spcBef>
        <a:spcAft>
          <a:spcPct val="0"/>
        </a:spcAft>
        <a:defRPr sz="3800" b="1">
          <a:solidFill>
            <a:srgbClr val="DA0014"/>
          </a:solidFill>
          <a:latin typeface="Arial" charset="0"/>
        </a:defRPr>
      </a:lvl3pPr>
      <a:lvl4pPr algn="l" defTabSz="816112" rtl="0" eaLnBrk="1" fontAlgn="base" hangingPunct="1">
        <a:spcBef>
          <a:spcPct val="0"/>
        </a:spcBef>
        <a:spcAft>
          <a:spcPct val="0"/>
        </a:spcAft>
        <a:defRPr sz="3800" b="1">
          <a:solidFill>
            <a:srgbClr val="DA0014"/>
          </a:solidFill>
          <a:latin typeface="Arial" charset="0"/>
        </a:defRPr>
      </a:lvl4pPr>
      <a:lvl5pPr algn="l" defTabSz="816112" rtl="0" eaLnBrk="1" fontAlgn="base" hangingPunct="1">
        <a:spcBef>
          <a:spcPct val="0"/>
        </a:spcBef>
        <a:spcAft>
          <a:spcPct val="0"/>
        </a:spcAft>
        <a:defRPr sz="3800" b="1">
          <a:solidFill>
            <a:srgbClr val="DA0014"/>
          </a:solidFill>
          <a:latin typeface="Arial" charset="0"/>
        </a:defRPr>
      </a:lvl5pPr>
      <a:lvl6pPr marL="286984" algn="l" defTabSz="816112" rtl="0" eaLnBrk="1" fontAlgn="base" hangingPunct="1">
        <a:spcBef>
          <a:spcPct val="0"/>
        </a:spcBef>
        <a:spcAft>
          <a:spcPct val="0"/>
        </a:spcAft>
        <a:defRPr sz="3800" b="1">
          <a:solidFill>
            <a:srgbClr val="DA0014"/>
          </a:solidFill>
          <a:latin typeface="Arial" charset="0"/>
        </a:defRPr>
      </a:lvl6pPr>
      <a:lvl7pPr marL="573969" algn="l" defTabSz="816112" rtl="0" eaLnBrk="1" fontAlgn="base" hangingPunct="1">
        <a:spcBef>
          <a:spcPct val="0"/>
        </a:spcBef>
        <a:spcAft>
          <a:spcPct val="0"/>
        </a:spcAft>
        <a:defRPr sz="3800" b="1">
          <a:solidFill>
            <a:srgbClr val="DA0014"/>
          </a:solidFill>
          <a:latin typeface="Arial" charset="0"/>
        </a:defRPr>
      </a:lvl7pPr>
      <a:lvl8pPr marL="860953" algn="l" defTabSz="816112" rtl="0" eaLnBrk="1" fontAlgn="base" hangingPunct="1">
        <a:spcBef>
          <a:spcPct val="0"/>
        </a:spcBef>
        <a:spcAft>
          <a:spcPct val="0"/>
        </a:spcAft>
        <a:defRPr sz="3800" b="1">
          <a:solidFill>
            <a:srgbClr val="DA0014"/>
          </a:solidFill>
          <a:latin typeface="Arial" charset="0"/>
        </a:defRPr>
      </a:lvl8pPr>
      <a:lvl9pPr marL="1147938" algn="l" defTabSz="816112" rtl="0" eaLnBrk="1" fontAlgn="base" hangingPunct="1">
        <a:spcBef>
          <a:spcPct val="0"/>
        </a:spcBef>
        <a:spcAft>
          <a:spcPct val="0"/>
        </a:spcAft>
        <a:defRPr sz="3800" b="1">
          <a:solidFill>
            <a:srgbClr val="DA0014"/>
          </a:solidFill>
          <a:latin typeface="Arial" charset="0"/>
        </a:defRPr>
      </a:lvl9pPr>
    </p:titleStyle>
    <p:bodyStyle>
      <a:lvl1pPr algn="l" defTabSz="816112" rtl="0" eaLnBrk="1" fontAlgn="base" hangingPunct="1">
        <a:spcBef>
          <a:spcPct val="20000"/>
        </a:spcBef>
        <a:spcAft>
          <a:spcPct val="0"/>
        </a:spcAft>
        <a:defRPr sz="1900">
          <a:solidFill>
            <a:srgbClr val="000000"/>
          </a:solidFill>
          <a:latin typeface="+mn-lt"/>
          <a:ea typeface="+mn-ea"/>
          <a:cs typeface="+mn-cs"/>
        </a:defRPr>
      </a:lvl1pPr>
      <a:lvl2pPr marL="418519" algn="l" defTabSz="816112" rtl="0" eaLnBrk="1" fontAlgn="base" hangingPunct="1">
        <a:spcBef>
          <a:spcPct val="20000"/>
        </a:spcBef>
        <a:spcAft>
          <a:spcPct val="0"/>
        </a:spcAft>
        <a:defRPr sz="1700">
          <a:solidFill>
            <a:srgbClr val="000000"/>
          </a:solidFill>
          <a:latin typeface="+mn-lt"/>
        </a:defRPr>
      </a:lvl2pPr>
      <a:lvl3pPr marL="1020389" indent="-204277" algn="l" defTabSz="816112" rtl="0" eaLnBrk="1" fontAlgn="base" hangingPunct="1">
        <a:spcBef>
          <a:spcPct val="20000"/>
        </a:spcBef>
        <a:spcAft>
          <a:spcPct val="0"/>
        </a:spcAft>
        <a:buChar char="•"/>
        <a:defRPr sz="2100">
          <a:solidFill>
            <a:schemeClr val="tx1"/>
          </a:solidFill>
          <a:latin typeface="+mn-lt"/>
        </a:defRPr>
      </a:lvl3pPr>
      <a:lvl4pPr marL="1428943" indent="-204277" algn="l" defTabSz="816112" rtl="0" eaLnBrk="1" fontAlgn="base" hangingPunct="1">
        <a:spcBef>
          <a:spcPct val="20000"/>
        </a:spcBef>
        <a:spcAft>
          <a:spcPct val="0"/>
        </a:spcAft>
        <a:buChar char="–"/>
        <a:defRPr sz="1800">
          <a:solidFill>
            <a:schemeClr val="tx1"/>
          </a:solidFill>
          <a:latin typeface="+mn-lt"/>
        </a:defRPr>
      </a:lvl4pPr>
      <a:lvl5pPr marL="1836501" indent="-204277" algn="l" defTabSz="816112" rtl="0" eaLnBrk="1" fontAlgn="base" hangingPunct="1">
        <a:spcBef>
          <a:spcPct val="20000"/>
        </a:spcBef>
        <a:spcAft>
          <a:spcPct val="0"/>
        </a:spcAft>
        <a:buChar char="»"/>
        <a:defRPr sz="1800">
          <a:solidFill>
            <a:schemeClr val="tx1"/>
          </a:solidFill>
          <a:latin typeface="+mn-lt"/>
        </a:defRPr>
      </a:lvl5pPr>
      <a:lvl6pPr marL="2123486" indent="-204277" algn="l" defTabSz="816112" rtl="0" eaLnBrk="1" fontAlgn="base" hangingPunct="1">
        <a:spcBef>
          <a:spcPct val="20000"/>
        </a:spcBef>
        <a:spcAft>
          <a:spcPct val="0"/>
        </a:spcAft>
        <a:buChar char="»"/>
        <a:defRPr sz="1800">
          <a:solidFill>
            <a:schemeClr val="tx1"/>
          </a:solidFill>
          <a:latin typeface="+mn-lt"/>
        </a:defRPr>
      </a:lvl6pPr>
      <a:lvl7pPr marL="2410470" indent="-204277" algn="l" defTabSz="816112" rtl="0" eaLnBrk="1" fontAlgn="base" hangingPunct="1">
        <a:spcBef>
          <a:spcPct val="20000"/>
        </a:spcBef>
        <a:spcAft>
          <a:spcPct val="0"/>
        </a:spcAft>
        <a:buChar char="»"/>
        <a:defRPr sz="1800">
          <a:solidFill>
            <a:schemeClr val="tx1"/>
          </a:solidFill>
          <a:latin typeface="+mn-lt"/>
        </a:defRPr>
      </a:lvl7pPr>
      <a:lvl8pPr marL="2697455" indent="-204277" algn="l" defTabSz="816112" rtl="0" eaLnBrk="1" fontAlgn="base" hangingPunct="1">
        <a:spcBef>
          <a:spcPct val="20000"/>
        </a:spcBef>
        <a:spcAft>
          <a:spcPct val="0"/>
        </a:spcAft>
        <a:buChar char="»"/>
        <a:defRPr sz="1800">
          <a:solidFill>
            <a:schemeClr val="tx1"/>
          </a:solidFill>
          <a:latin typeface="+mn-lt"/>
        </a:defRPr>
      </a:lvl8pPr>
      <a:lvl9pPr marL="2984439" indent="-204277" algn="l" defTabSz="816112" rtl="0" eaLnBrk="1" fontAlgn="base" hangingPunct="1">
        <a:spcBef>
          <a:spcPct val="20000"/>
        </a:spcBef>
        <a:spcAft>
          <a:spcPct val="0"/>
        </a:spcAft>
        <a:buChar char="»"/>
        <a:defRPr sz="1800">
          <a:solidFill>
            <a:schemeClr val="tx1"/>
          </a:solidFill>
          <a:latin typeface="+mn-lt"/>
        </a:defRPr>
      </a:lvl9pPr>
    </p:bodyStyle>
    <p:otherStyle>
      <a:defPPr>
        <a:defRPr lang="it-IT"/>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028" r:id="rId1"/>
    <p:sldLayoutId id="2147485029" r:id="rId2"/>
    <p:sldLayoutId id="214748495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286984" algn="ctr" rtl="0" fontAlgn="base">
        <a:spcBef>
          <a:spcPct val="0"/>
        </a:spcBef>
        <a:spcAft>
          <a:spcPct val="0"/>
        </a:spcAft>
        <a:defRPr sz="2800">
          <a:solidFill>
            <a:schemeClr val="tx2"/>
          </a:solidFill>
          <a:latin typeface="Arial" charset="0"/>
        </a:defRPr>
      </a:lvl6pPr>
      <a:lvl7pPr marL="573969" algn="ctr" rtl="0" fontAlgn="base">
        <a:spcBef>
          <a:spcPct val="0"/>
        </a:spcBef>
        <a:spcAft>
          <a:spcPct val="0"/>
        </a:spcAft>
        <a:defRPr sz="2800">
          <a:solidFill>
            <a:schemeClr val="tx2"/>
          </a:solidFill>
          <a:latin typeface="Arial" charset="0"/>
        </a:defRPr>
      </a:lvl7pPr>
      <a:lvl8pPr marL="860953" algn="ctr" rtl="0" fontAlgn="base">
        <a:spcBef>
          <a:spcPct val="0"/>
        </a:spcBef>
        <a:spcAft>
          <a:spcPct val="0"/>
        </a:spcAft>
        <a:defRPr sz="2800">
          <a:solidFill>
            <a:schemeClr val="tx2"/>
          </a:solidFill>
          <a:latin typeface="Arial" charset="0"/>
        </a:defRPr>
      </a:lvl8pPr>
      <a:lvl9pPr marL="1147938" algn="ctr" rtl="0" fontAlgn="base">
        <a:spcBef>
          <a:spcPct val="0"/>
        </a:spcBef>
        <a:spcAft>
          <a:spcPct val="0"/>
        </a:spcAft>
        <a:defRPr sz="2800">
          <a:solidFill>
            <a:schemeClr val="tx2"/>
          </a:solidFill>
          <a:latin typeface="Arial" charset="0"/>
        </a:defRPr>
      </a:lvl9pPr>
    </p:titleStyle>
    <p:bodyStyle>
      <a:lvl1pPr marL="215238" indent="-215238" algn="l" rtl="0" eaLnBrk="0" fontAlgn="base" hangingPunct="0">
        <a:spcBef>
          <a:spcPct val="20000"/>
        </a:spcBef>
        <a:spcAft>
          <a:spcPct val="0"/>
        </a:spcAft>
        <a:buChar char="•"/>
        <a:defRPr sz="2000">
          <a:solidFill>
            <a:schemeClr val="tx1"/>
          </a:solidFill>
          <a:latin typeface="+mn-lt"/>
          <a:ea typeface="+mn-ea"/>
          <a:cs typeface="+mn-cs"/>
        </a:defRPr>
      </a:lvl1pPr>
      <a:lvl2pPr marL="466350" indent="-179365" algn="l" rtl="0" eaLnBrk="0" fontAlgn="base" hangingPunct="0">
        <a:spcBef>
          <a:spcPct val="20000"/>
        </a:spcBef>
        <a:spcAft>
          <a:spcPct val="0"/>
        </a:spcAft>
        <a:buChar char="–"/>
        <a:defRPr sz="1800">
          <a:solidFill>
            <a:schemeClr val="tx1"/>
          </a:solidFill>
          <a:latin typeface="+mn-lt"/>
        </a:defRPr>
      </a:lvl2pPr>
      <a:lvl3pPr marL="717461" indent="-143492" algn="l" rtl="0" eaLnBrk="0" fontAlgn="base" hangingPunct="0">
        <a:spcBef>
          <a:spcPct val="20000"/>
        </a:spcBef>
        <a:spcAft>
          <a:spcPct val="0"/>
        </a:spcAft>
        <a:buChar char="•"/>
        <a:defRPr sz="1500">
          <a:solidFill>
            <a:schemeClr val="tx1"/>
          </a:solidFill>
          <a:latin typeface="+mn-lt"/>
        </a:defRPr>
      </a:lvl3pPr>
      <a:lvl4pPr marL="1004446" indent="-143492" algn="l" rtl="0" eaLnBrk="0" fontAlgn="base" hangingPunct="0">
        <a:spcBef>
          <a:spcPct val="20000"/>
        </a:spcBef>
        <a:spcAft>
          <a:spcPct val="0"/>
        </a:spcAft>
        <a:buChar char="–"/>
        <a:defRPr sz="1300">
          <a:solidFill>
            <a:schemeClr val="tx1"/>
          </a:solidFill>
          <a:latin typeface="+mn-lt"/>
        </a:defRPr>
      </a:lvl4pPr>
      <a:lvl5pPr marL="1291430" indent="-143492" algn="l" rtl="0" eaLnBrk="0" fontAlgn="base" hangingPunct="0">
        <a:spcBef>
          <a:spcPct val="20000"/>
        </a:spcBef>
        <a:spcAft>
          <a:spcPct val="0"/>
        </a:spcAft>
        <a:buChar char="»"/>
        <a:defRPr sz="1300">
          <a:solidFill>
            <a:schemeClr val="tx1"/>
          </a:solidFill>
          <a:latin typeface="+mn-lt"/>
        </a:defRPr>
      </a:lvl5pPr>
      <a:lvl6pPr marL="1578414" indent="-143492" algn="l" rtl="0" fontAlgn="base">
        <a:spcBef>
          <a:spcPct val="20000"/>
        </a:spcBef>
        <a:spcAft>
          <a:spcPct val="0"/>
        </a:spcAft>
        <a:buChar char="»"/>
        <a:defRPr sz="1300">
          <a:solidFill>
            <a:schemeClr val="tx1"/>
          </a:solidFill>
          <a:latin typeface="+mn-lt"/>
        </a:defRPr>
      </a:lvl6pPr>
      <a:lvl7pPr marL="1865399" indent="-143492" algn="l" rtl="0" fontAlgn="base">
        <a:spcBef>
          <a:spcPct val="20000"/>
        </a:spcBef>
        <a:spcAft>
          <a:spcPct val="0"/>
        </a:spcAft>
        <a:buChar char="»"/>
        <a:defRPr sz="1300">
          <a:solidFill>
            <a:schemeClr val="tx1"/>
          </a:solidFill>
          <a:latin typeface="+mn-lt"/>
        </a:defRPr>
      </a:lvl7pPr>
      <a:lvl8pPr marL="2152383" indent="-143492" algn="l" rtl="0" fontAlgn="base">
        <a:spcBef>
          <a:spcPct val="20000"/>
        </a:spcBef>
        <a:spcAft>
          <a:spcPct val="0"/>
        </a:spcAft>
        <a:buChar char="»"/>
        <a:defRPr sz="1300">
          <a:solidFill>
            <a:schemeClr val="tx1"/>
          </a:solidFill>
          <a:latin typeface="+mn-lt"/>
        </a:defRPr>
      </a:lvl8pPr>
      <a:lvl9pPr marL="2439368" indent="-143492" algn="l" rtl="0" fontAlgn="base">
        <a:spcBef>
          <a:spcPct val="20000"/>
        </a:spcBef>
        <a:spcAft>
          <a:spcPct val="0"/>
        </a:spcAft>
        <a:buChar char="»"/>
        <a:defRPr sz="1300">
          <a:solidFill>
            <a:schemeClr val="tx1"/>
          </a:solidFill>
          <a:latin typeface="+mn-lt"/>
        </a:defRPr>
      </a:lvl9pPr>
    </p:bodyStyle>
    <p:otherStyle>
      <a:defPPr>
        <a:defRPr lang="it-IT"/>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851094"/>
      </p:ext>
    </p:extLst>
  </p:cSld>
  <p:clrMap bg1="lt1" tx1="dk1" bg2="lt2" tx2="dk2" accent1="accent1" accent2="accent2" accent3="accent3" accent4="accent4" accent5="accent5" accent6="accent6" hlink="hlink" folHlink="folHlink"/>
  <p:sldLayoutIdLst>
    <p:sldLayoutId id="2147485025" r:id="rId1"/>
    <p:sldLayoutId id="2147485026" r:id="rId2"/>
    <p:sldLayoutId id="214748502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90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286984" algn="ctr" rtl="0" fontAlgn="base">
        <a:spcBef>
          <a:spcPct val="0"/>
        </a:spcBef>
        <a:spcAft>
          <a:spcPct val="0"/>
        </a:spcAft>
        <a:defRPr sz="2800">
          <a:solidFill>
            <a:schemeClr val="tx2"/>
          </a:solidFill>
          <a:latin typeface="Arial" charset="0"/>
        </a:defRPr>
      </a:lvl6pPr>
      <a:lvl7pPr marL="573969" algn="ctr" rtl="0" fontAlgn="base">
        <a:spcBef>
          <a:spcPct val="0"/>
        </a:spcBef>
        <a:spcAft>
          <a:spcPct val="0"/>
        </a:spcAft>
        <a:defRPr sz="2800">
          <a:solidFill>
            <a:schemeClr val="tx2"/>
          </a:solidFill>
          <a:latin typeface="Arial" charset="0"/>
        </a:defRPr>
      </a:lvl7pPr>
      <a:lvl8pPr marL="860953" algn="ctr" rtl="0" fontAlgn="base">
        <a:spcBef>
          <a:spcPct val="0"/>
        </a:spcBef>
        <a:spcAft>
          <a:spcPct val="0"/>
        </a:spcAft>
        <a:defRPr sz="2800">
          <a:solidFill>
            <a:schemeClr val="tx2"/>
          </a:solidFill>
          <a:latin typeface="Arial" charset="0"/>
        </a:defRPr>
      </a:lvl8pPr>
      <a:lvl9pPr marL="1147938" algn="ctr" rtl="0" fontAlgn="base">
        <a:spcBef>
          <a:spcPct val="0"/>
        </a:spcBef>
        <a:spcAft>
          <a:spcPct val="0"/>
        </a:spcAft>
        <a:defRPr sz="2800">
          <a:solidFill>
            <a:schemeClr val="tx2"/>
          </a:solidFill>
          <a:latin typeface="Arial" charset="0"/>
        </a:defRPr>
      </a:lvl9pPr>
    </p:titleStyle>
    <p:bodyStyle>
      <a:lvl1pPr marL="215238" indent="-215238" algn="l" rtl="0" eaLnBrk="0" fontAlgn="base" hangingPunct="0">
        <a:spcBef>
          <a:spcPct val="20000"/>
        </a:spcBef>
        <a:spcAft>
          <a:spcPct val="0"/>
        </a:spcAft>
        <a:buChar char="•"/>
        <a:defRPr sz="2000">
          <a:solidFill>
            <a:schemeClr val="tx1"/>
          </a:solidFill>
          <a:latin typeface="+mn-lt"/>
          <a:ea typeface="+mn-ea"/>
          <a:cs typeface="+mn-cs"/>
        </a:defRPr>
      </a:lvl1pPr>
      <a:lvl2pPr marL="466350" indent="-179365" algn="l" rtl="0" eaLnBrk="0" fontAlgn="base" hangingPunct="0">
        <a:spcBef>
          <a:spcPct val="20000"/>
        </a:spcBef>
        <a:spcAft>
          <a:spcPct val="0"/>
        </a:spcAft>
        <a:buChar char="–"/>
        <a:defRPr sz="1800">
          <a:solidFill>
            <a:schemeClr val="tx1"/>
          </a:solidFill>
          <a:latin typeface="+mn-lt"/>
        </a:defRPr>
      </a:lvl2pPr>
      <a:lvl3pPr marL="717461" indent="-143492" algn="l" rtl="0" eaLnBrk="0" fontAlgn="base" hangingPunct="0">
        <a:spcBef>
          <a:spcPct val="20000"/>
        </a:spcBef>
        <a:spcAft>
          <a:spcPct val="0"/>
        </a:spcAft>
        <a:buChar char="•"/>
        <a:defRPr sz="1500">
          <a:solidFill>
            <a:schemeClr val="tx1"/>
          </a:solidFill>
          <a:latin typeface="+mn-lt"/>
        </a:defRPr>
      </a:lvl3pPr>
      <a:lvl4pPr marL="1004446" indent="-143492" algn="l" rtl="0" eaLnBrk="0" fontAlgn="base" hangingPunct="0">
        <a:spcBef>
          <a:spcPct val="20000"/>
        </a:spcBef>
        <a:spcAft>
          <a:spcPct val="0"/>
        </a:spcAft>
        <a:buChar char="–"/>
        <a:defRPr sz="1300">
          <a:solidFill>
            <a:schemeClr val="tx1"/>
          </a:solidFill>
          <a:latin typeface="+mn-lt"/>
        </a:defRPr>
      </a:lvl4pPr>
      <a:lvl5pPr marL="1291430" indent="-143492" algn="l" rtl="0" eaLnBrk="0" fontAlgn="base" hangingPunct="0">
        <a:spcBef>
          <a:spcPct val="20000"/>
        </a:spcBef>
        <a:spcAft>
          <a:spcPct val="0"/>
        </a:spcAft>
        <a:buChar char="»"/>
        <a:defRPr sz="1300">
          <a:solidFill>
            <a:schemeClr val="tx1"/>
          </a:solidFill>
          <a:latin typeface="+mn-lt"/>
        </a:defRPr>
      </a:lvl5pPr>
      <a:lvl6pPr marL="1578414" indent="-143492" algn="l" rtl="0" fontAlgn="base">
        <a:spcBef>
          <a:spcPct val="20000"/>
        </a:spcBef>
        <a:spcAft>
          <a:spcPct val="0"/>
        </a:spcAft>
        <a:buChar char="»"/>
        <a:defRPr sz="1300">
          <a:solidFill>
            <a:schemeClr val="tx1"/>
          </a:solidFill>
          <a:latin typeface="+mn-lt"/>
        </a:defRPr>
      </a:lvl6pPr>
      <a:lvl7pPr marL="1865399" indent="-143492" algn="l" rtl="0" fontAlgn="base">
        <a:spcBef>
          <a:spcPct val="20000"/>
        </a:spcBef>
        <a:spcAft>
          <a:spcPct val="0"/>
        </a:spcAft>
        <a:buChar char="»"/>
        <a:defRPr sz="1300">
          <a:solidFill>
            <a:schemeClr val="tx1"/>
          </a:solidFill>
          <a:latin typeface="+mn-lt"/>
        </a:defRPr>
      </a:lvl7pPr>
      <a:lvl8pPr marL="2152383" indent="-143492" algn="l" rtl="0" fontAlgn="base">
        <a:spcBef>
          <a:spcPct val="20000"/>
        </a:spcBef>
        <a:spcAft>
          <a:spcPct val="0"/>
        </a:spcAft>
        <a:buChar char="»"/>
        <a:defRPr sz="1300">
          <a:solidFill>
            <a:schemeClr val="tx1"/>
          </a:solidFill>
          <a:latin typeface="+mn-lt"/>
        </a:defRPr>
      </a:lvl8pPr>
      <a:lvl9pPr marL="2439368" indent="-143492" algn="l" rtl="0" fontAlgn="base">
        <a:spcBef>
          <a:spcPct val="20000"/>
        </a:spcBef>
        <a:spcAft>
          <a:spcPct val="0"/>
        </a:spcAft>
        <a:buChar char="»"/>
        <a:defRPr sz="1300">
          <a:solidFill>
            <a:schemeClr val="tx1"/>
          </a:solidFill>
          <a:latin typeface="+mn-lt"/>
        </a:defRPr>
      </a:lvl9pPr>
    </p:bodyStyle>
    <p:otherStyle>
      <a:defPPr>
        <a:defRPr lang="it-IT"/>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26226"/>
      </p:ext>
    </p:extLst>
  </p:cSld>
  <p:clrMap bg1="lt1" tx1="dk1" bg2="lt2" tx2="dk2" accent1="accent1" accent2="accent2" accent3="accent3" accent4="accent4" accent5="accent5" accent6="accent6" hlink="hlink" folHlink="folHlink"/>
  <p:sldLayoutIdLst>
    <p:sldLayoutId id="2147485031" r:id="rId1"/>
    <p:sldLayoutId id="2147485032" r:id="rId2"/>
    <p:sldLayoutId id="2147485033" r:id="rId3"/>
    <p:sldLayoutId id="2147485034" r:id="rId4"/>
    <p:sldLayoutId id="2147485035" r:id="rId5"/>
    <p:sldLayoutId id="2147485036" r:id="rId6"/>
    <p:sldLayoutId id="2147485037" r:id="rId7"/>
    <p:sldLayoutId id="2147485038" r:id="rId8"/>
    <p:sldLayoutId id="214748503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16112" rtl="0" eaLnBrk="1" fontAlgn="base" hangingPunct="1">
        <a:spcBef>
          <a:spcPct val="0"/>
        </a:spcBef>
        <a:spcAft>
          <a:spcPct val="0"/>
        </a:spcAft>
        <a:defRPr sz="3800" b="1">
          <a:solidFill>
            <a:srgbClr val="DA0014"/>
          </a:solidFill>
          <a:latin typeface="+mj-lt"/>
          <a:ea typeface="+mj-ea"/>
          <a:cs typeface="+mj-cs"/>
        </a:defRPr>
      </a:lvl1pPr>
      <a:lvl2pPr algn="l" defTabSz="816112" rtl="0" eaLnBrk="1" fontAlgn="base" hangingPunct="1">
        <a:spcBef>
          <a:spcPct val="0"/>
        </a:spcBef>
        <a:spcAft>
          <a:spcPct val="0"/>
        </a:spcAft>
        <a:defRPr sz="3800" b="1">
          <a:solidFill>
            <a:srgbClr val="DA0014"/>
          </a:solidFill>
          <a:latin typeface="Arial" charset="0"/>
        </a:defRPr>
      </a:lvl2pPr>
      <a:lvl3pPr algn="l" defTabSz="816112" rtl="0" eaLnBrk="1" fontAlgn="base" hangingPunct="1">
        <a:spcBef>
          <a:spcPct val="0"/>
        </a:spcBef>
        <a:spcAft>
          <a:spcPct val="0"/>
        </a:spcAft>
        <a:defRPr sz="3800" b="1">
          <a:solidFill>
            <a:srgbClr val="DA0014"/>
          </a:solidFill>
          <a:latin typeface="Arial" charset="0"/>
        </a:defRPr>
      </a:lvl3pPr>
      <a:lvl4pPr algn="l" defTabSz="816112" rtl="0" eaLnBrk="1" fontAlgn="base" hangingPunct="1">
        <a:spcBef>
          <a:spcPct val="0"/>
        </a:spcBef>
        <a:spcAft>
          <a:spcPct val="0"/>
        </a:spcAft>
        <a:defRPr sz="3800" b="1">
          <a:solidFill>
            <a:srgbClr val="DA0014"/>
          </a:solidFill>
          <a:latin typeface="Arial" charset="0"/>
        </a:defRPr>
      </a:lvl4pPr>
      <a:lvl5pPr algn="l" defTabSz="816112" rtl="0" eaLnBrk="1" fontAlgn="base" hangingPunct="1">
        <a:spcBef>
          <a:spcPct val="0"/>
        </a:spcBef>
        <a:spcAft>
          <a:spcPct val="0"/>
        </a:spcAft>
        <a:defRPr sz="3800" b="1">
          <a:solidFill>
            <a:srgbClr val="DA0014"/>
          </a:solidFill>
          <a:latin typeface="Arial" charset="0"/>
        </a:defRPr>
      </a:lvl5pPr>
      <a:lvl6pPr marL="286984" algn="l" defTabSz="816112" rtl="0" eaLnBrk="1" fontAlgn="base" hangingPunct="1">
        <a:spcBef>
          <a:spcPct val="0"/>
        </a:spcBef>
        <a:spcAft>
          <a:spcPct val="0"/>
        </a:spcAft>
        <a:defRPr sz="3800" b="1">
          <a:solidFill>
            <a:srgbClr val="DA0014"/>
          </a:solidFill>
          <a:latin typeface="Arial" charset="0"/>
        </a:defRPr>
      </a:lvl6pPr>
      <a:lvl7pPr marL="573969" algn="l" defTabSz="816112" rtl="0" eaLnBrk="1" fontAlgn="base" hangingPunct="1">
        <a:spcBef>
          <a:spcPct val="0"/>
        </a:spcBef>
        <a:spcAft>
          <a:spcPct val="0"/>
        </a:spcAft>
        <a:defRPr sz="3800" b="1">
          <a:solidFill>
            <a:srgbClr val="DA0014"/>
          </a:solidFill>
          <a:latin typeface="Arial" charset="0"/>
        </a:defRPr>
      </a:lvl7pPr>
      <a:lvl8pPr marL="860953" algn="l" defTabSz="816112" rtl="0" eaLnBrk="1" fontAlgn="base" hangingPunct="1">
        <a:spcBef>
          <a:spcPct val="0"/>
        </a:spcBef>
        <a:spcAft>
          <a:spcPct val="0"/>
        </a:spcAft>
        <a:defRPr sz="3800" b="1">
          <a:solidFill>
            <a:srgbClr val="DA0014"/>
          </a:solidFill>
          <a:latin typeface="Arial" charset="0"/>
        </a:defRPr>
      </a:lvl8pPr>
      <a:lvl9pPr marL="1147938" algn="l" defTabSz="816112" rtl="0" eaLnBrk="1" fontAlgn="base" hangingPunct="1">
        <a:spcBef>
          <a:spcPct val="0"/>
        </a:spcBef>
        <a:spcAft>
          <a:spcPct val="0"/>
        </a:spcAft>
        <a:defRPr sz="3800" b="1">
          <a:solidFill>
            <a:srgbClr val="DA0014"/>
          </a:solidFill>
          <a:latin typeface="Arial" charset="0"/>
        </a:defRPr>
      </a:lvl9pPr>
    </p:titleStyle>
    <p:bodyStyle>
      <a:lvl1pPr algn="l" defTabSz="816112" rtl="0" eaLnBrk="1" fontAlgn="base" hangingPunct="1">
        <a:spcBef>
          <a:spcPct val="20000"/>
        </a:spcBef>
        <a:spcAft>
          <a:spcPct val="0"/>
        </a:spcAft>
        <a:defRPr sz="1900">
          <a:solidFill>
            <a:srgbClr val="000000"/>
          </a:solidFill>
          <a:latin typeface="+mn-lt"/>
          <a:ea typeface="+mn-ea"/>
          <a:cs typeface="+mn-cs"/>
        </a:defRPr>
      </a:lvl1pPr>
      <a:lvl2pPr marL="418519" algn="l" defTabSz="816112" rtl="0" eaLnBrk="1" fontAlgn="base" hangingPunct="1">
        <a:spcBef>
          <a:spcPct val="20000"/>
        </a:spcBef>
        <a:spcAft>
          <a:spcPct val="0"/>
        </a:spcAft>
        <a:defRPr sz="1700">
          <a:solidFill>
            <a:srgbClr val="000000"/>
          </a:solidFill>
          <a:latin typeface="+mn-lt"/>
        </a:defRPr>
      </a:lvl2pPr>
      <a:lvl3pPr marL="1020389" indent="-204277" algn="l" defTabSz="816112" rtl="0" eaLnBrk="1" fontAlgn="base" hangingPunct="1">
        <a:spcBef>
          <a:spcPct val="20000"/>
        </a:spcBef>
        <a:spcAft>
          <a:spcPct val="0"/>
        </a:spcAft>
        <a:buChar char="•"/>
        <a:defRPr sz="2100">
          <a:solidFill>
            <a:schemeClr val="tx1"/>
          </a:solidFill>
          <a:latin typeface="+mn-lt"/>
        </a:defRPr>
      </a:lvl3pPr>
      <a:lvl4pPr marL="1428943" indent="-204277" algn="l" defTabSz="816112" rtl="0" eaLnBrk="1" fontAlgn="base" hangingPunct="1">
        <a:spcBef>
          <a:spcPct val="20000"/>
        </a:spcBef>
        <a:spcAft>
          <a:spcPct val="0"/>
        </a:spcAft>
        <a:buChar char="–"/>
        <a:defRPr sz="1800">
          <a:solidFill>
            <a:schemeClr val="tx1"/>
          </a:solidFill>
          <a:latin typeface="+mn-lt"/>
        </a:defRPr>
      </a:lvl4pPr>
      <a:lvl5pPr marL="1836501" indent="-204277" algn="l" defTabSz="816112" rtl="0" eaLnBrk="1" fontAlgn="base" hangingPunct="1">
        <a:spcBef>
          <a:spcPct val="20000"/>
        </a:spcBef>
        <a:spcAft>
          <a:spcPct val="0"/>
        </a:spcAft>
        <a:buChar char="»"/>
        <a:defRPr sz="1800">
          <a:solidFill>
            <a:schemeClr val="tx1"/>
          </a:solidFill>
          <a:latin typeface="+mn-lt"/>
        </a:defRPr>
      </a:lvl5pPr>
      <a:lvl6pPr marL="2123486" indent="-204277" algn="l" defTabSz="816112" rtl="0" eaLnBrk="1" fontAlgn="base" hangingPunct="1">
        <a:spcBef>
          <a:spcPct val="20000"/>
        </a:spcBef>
        <a:spcAft>
          <a:spcPct val="0"/>
        </a:spcAft>
        <a:buChar char="»"/>
        <a:defRPr sz="1800">
          <a:solidFill>
            <a:schemeClr val="tx1"/>
          </a:solidFill>
          <a:latin typeface="+mn-lt"/>
        </a:defRPr>
      </a:lvl6pPr>
      <a:lvl7pPr marL="2410470" indent="-204277" algn="l" defTabSz="816112" rtl="0" eaLnBrk="1" fontAlgn="base" hangingPunct="1">
        <a:spcBef>
          <a:spcPct val="20000"/>
        </a:spcBef>
        <a:spcAft>
          <a:spcPct val="0"/>
        </a:spcAft>
        <a:buChar char="»"/>
        <a:defRPr sz="1800">
          <a:solidFill>
            <a:schemeClr val="tx1"/>
          </a:solidFill>
          <a:latin typeface="+mn-lt"/>
        </a:defRPr>
      </a:lvl7pPr>
      <a:lvl8pPr marL="2697455" indent="-204277" algn="l" defTabSz="816112" rtl="0" eaLnBrk="1" fontAlgn="base" hangingPunct="1">
        <a:spcBef>
          <a:spcPct val="20000"/>
        </a:spcBef>
        <a:spcAft>
          <a:spcPct val="0"/>
        </a:spcAft>
        <a:buChar char="»"/>
        <a:defRPr sz="1800">
          <a:solidFill>
            <a:schemeClr val="tx1"/>
          </a:solidFill>
          <a:latin typeface="+mn-lt"/>
        </a:defRPr>
      </a:lvl8pPr>
      <a:lvl9pPr marL="2984439" indent="-204277" algn="l" defTabSz="816112" rtl="0" eaLnBrk="1" fontAlgn="base" hangingPunct="1">
        <a:spcBef>
          <a:spcPct val="20000"/>
        </a:spcBef>
        <a:spcAft>
          <a:spcPct val="0"/>
        </a:spcAft>
        <a:buChar char="»"/>
        <a:defRPr sz="1800">
          <a:solidFill>
            <a:schemeClr val="tx1"/>
          </a:solidFill>
          <a:latin typeface="+mn-lt"/>
        </a:defRPr>
      </a:lvl9pPr>
    </p:bodyStyle>
    <p:otherStyle>
      <a:defPPr>
        <a:defRPr lang="it-IT"/>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383699"/>
      </p:ext>
    </p:extLst>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286984" algn="ctr" rtl="0" fontAlgn="base">
        <a:spcBef>
          <a:spcPct val="0"/>
        </a:spcBef>
        <a:spcAft>
          <a:spcPct val="0"/>
        </a:spcAft>
        <a:defRPr sz="2800">
          <a:solidFill>
            <a:schemeClr val="tx2"/>
          </a:solidFill>
          <a:latin typeface="Arial" charset="0"/>
        </a:defRPr>
      </a:lvl6pPr>
      <a:lvl7pPr marL="573969" algn="ctr" rtl="0" fontAlgn="base">
        <a:spcBef>
          <a:spcPct val="0"/>
        </a:spcBef>
        <a:spcAft>
          <a:spcPct val="0"/>
        </a:spcAft>
        <a:defRPr sz="2800">
          <a:solidFill>
            <a:schemeClr val="tx2"/>
          </a:solidFill>
          <a:latin typeface="Arial" charset="0"/>
        </a:defRPr>
      </a:lvl7pPr>
      <a:lvl8pPr marL="860953" algn="ctr" rtl="0" fontAlgn="base">
        <a:spcBef>
          <a:spcPct val="0"/>
        </a:spcBef>
        <a:spcAft>
          <a:spcPct val="0"/>
        </a:spcAft>
        <a:defRPr sz="2800">
          <a:solidFill>
            <a:schemeClr val="tx2"/>
          </a:solidFill>
          <a:latin typeface="Arial" charset="0"/>
        </a:defRPr>
      </a:lvl8pPr>
      <a:lvl9pPr marL="1147938" algn="ctr" rtl="0" fontAlgn="base">
        <a:spcBef>
          <a:spcPct val="0"/>
        </a:spcBef>
        <a:spcAft>
          <a:spcPct val="0"/>
        </a:spcAft>
        <a:defRPr sz="2800">
          <a:solidFill>
            <a:schemeClr val="tx2"/>
          </a:solidFill>
          <a:latin typeface="Arial" charset="0"/>
        </a:defRPr>
      </a:lvl9pPr>
    </p:titleStyle>
    <p:bodyStyle>
      <a:lvl1pPr marL="215238" indent="-215238" algn="l" rtl="0" eaLnBrk="0" fontAlgn="base" hangingPunct="0">
        <a:spcBef>
          <a:spcPct val="20000"/>
        </a:spcBef>
        <a:spcAft>
          <a:spcPct val="0"/>
        </a:spcAft>
        <a:buChar char="•"/>
        <a:defRPr sz="2000">
          <a:solidFill>
            <a:schemeClr val="tx1"/>
          </a:solidFill>
          <a:latin typeface="+mn-lt"/>
          <a:ea typeface="+mn-ea"/>
          <a:cs typeface="+mn-cs"/>
        </a:defRPr>
      </a:lvl1pPr>
      <a:lvl2pPr marL="466350" indent="-179365" algn="l" rtl="0" eaLnBrk="0" fontAlgn="base" hangingPunct="0">
        <a:spcBef>
          <a:spcPct val="20000"/>
        </a:spcBef>
        <a:spcAft>
          <a:spcPct val="0"/>
        </a:spcAft>
        <a:buChar char="–"/>
        <a:defRPr sz="1800">
          <a:solidFill>
            <a:schemeClr val="tx1"/>
          </a:solidFill>
          <a:latin typeface="+mn-lt"/>
        </a:defRPr>
      </a:lvl2pPr>
      <a:lvl3pPr marL="717461" indent="-143492" algn="l" rtl="0" eaLnBrk="0" fontAlgn="base" hangingPunct="0">
        <a:spcBef>
          <a:spcPct val="20000"/>
        </a:spcBef>
        <a:spcAft>
          <a:spcPct val="0"/>
        </a:spcAft>
        <a:buChar char="•"/>
        <a:defRPr sz="1500">
          <a:solidFill>
            <a:schemeClr val="tx1"/>
          </a:solidFill>
          <a:latin typeface="+mn-lt"/>
        </a:defRPr>
      </a:lvl3pPr>
      <a:lvl4pPr marL="1004446" indent="-143492" algn="l" rtl="0" eaLnBrk="0" fontAlgn="base" hangingPunct="0">
        <a:spcBef>
          <a:spcPct val="20000"/>
        </a:spcBef>
        <a:spcAft>
          <a:spcPct val="0"/>
        </a:spcAft>
        <a:buChar char="–"/>
        <a:defRPr sz="1300">
          <a:solidFill>
            <a:schemeClr val="tx1"/>
          </a:solidFill>
          <a:latin typeface="+mn-lt"/>
        </a:defRPr>
      </a:lvl4pPr>
      <a:lvl5pPr marL="1291430" indent="-143492" algn="l" rtl="0" eaLnBrk="0" fontAlgn="base" hangingPunct="0">
        <a:spcBef>
          <a:spcPct val="20000"/>
        </a:spcBef>
        <a:spcAft>
          <a:spcPct val="0"/>
        </a:spcAft>
        <a:buChar char="»"/>
        <a:defRPr sz="1300">
          <a:solidFill>
            <a:schemeClr val="tx1"/>
          </a:solidFill>
          <a:latin typeface="+mn-lt"/>
        </a:defRPr>
      </a:lvl5pPr>
      <a:lvl6pPr marL="1578414" indent="-143492" algn="l" rtl="0" fontAlgn="base">
        <a:spcBef>
          <a:spcPct val="20000"/>
        </a:spcBef>
        <a:spcAft>
          <a:spcPct val="0"/>
        </a:spcAft>
        <a:buChar char="»"/>
        <a:defRPr sz="1300">
          <a:solidFill>
            <a:schemeClr val="tx1"/>
          </a:solidFill>
          <a:latin typeface="+mn-lt"/>
        </a:defRPr>
      </a:lvl6pPr>
      <a:lvl7pPr marL="1865399" indent="-143492" algn="l" rtl="0" fontAlgn="base">
        <a:spcBef>
          <a:spcPct val="20000"/>
        </a:spcBef>
        <a:spcAft>
          <a:spcPct val="0"/>
        </a:spcAft>
        <a:buChar char="»"/>
        <a:defRPr sz="1300">
          <a:solidFill>
            <a:schemeClr val="tx1"/>
          </a:solidFill>
          <a:latin typeface="+mn-lt"/>
        </a:defRPr>
      </a:lvl7pPr>
      <a:lvl8pPr marL="2152383" indent="-143492" algn="l" rtl="0" fontAlgn="base">
        <a:spcBef>
          <a:spcPct val="20000"/>
        </a:spcBef>
        <a:spcAft>
          <a:spcPct val="0"/>
        </a:spcAft>
        <a:buChar char="»"/>
        <a:defRPr sz="1300">
          <a:solidFill>
            <a:schemeClr val="tx1"/>
          </a:solidFill>
          <a:latin typeface="+mn-lt"/>
        </a:defRPr>
      </a:lvl8pPr>
      <a:lvl9pPr marL="2439368" indent="-143492" algn="l" rtl="0" fontAlgn="base">
        <a:spcBef>
          <a:spcPct val="20000"/>
        </a:spcBef>
        <a:spcAft>
          <a:spcPct val="0"/>
        </a:spcAft>
        <a:buChar char="»"/>
        <a:defRPr sz="1300">
          <a:solidFill>
            <a:schemeClr val="tx1"/>
          </a:solidFill>
          <a:latin typeface="+mn-lt"/>
        </a:defRPr>
      </a:lvl9pPr>
    </p:bodyStyle>
    <p:otherStyle>
      <a:defPPr>
        <a:defRPr lang="it-IT"/>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837296"/>
      </p:ext>
    </p:extLst>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064240"/>
      </p:ext>
    </p:extLst>
  </p:cSld>
  <p:clrMap bg1="lt1" tx1="dk1" bg2="lt2" tx2="dk2" accent1="accent1" accent2="accent2" accent3="accent3" accent4="accent4" accent5="accent5" accent6="accent6" hlink="hlink" folHlink="folHlink"/>
  <p:sldLayoutIdLst>
    <p:sldLayoutId id="214748504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286984" algn="ctr" rtl="0" fontAlgn="base">
        <a:spcBef>
          <a:spcPct val="0"/>
        </a:spcBef>
        <a:spcAft>
          <a:spcPct val="0"/>
        </a:spcAft>
        <a:defRPr sz="2800">
          <a:solidFill>
            <a:schemeClr val="tx2"/>
          </a:solidFill>
          <a:latin typeface="Arial" charset="0"/>
        </a:defRPr>
      </a:lvl6pPr>
      <a:lvl7pPr marL="573969" algn="ctr" rtl="0" fontAlgn="base">
        <a:spcBef>
          <a:spcPct val="0"/>
        </a:spcBef>
        <a:spcAft>
          <a:spcPct val="0"/>
        </a:spcAft>
        <a:defRPr sz="2800">
          <a:solidFill>
            <a:schemeClr val="tx2"/>
          </a:solidFill>
          <a:latin typeface="Arial" charset="0"/>
        </a:defRPr>
      </a:lvl7pPr>
      <a:lvl8pPr marL="860953" algn="ctr" rtl="0" fontAlgn="base">
        <a:spcBef>
          <a:spcPct val="0"/>
        </a:spcBef>
        <a:spcAft>
          <a:spcPct val="0"/>
        </a:spcAft>
        <a:defRPr sz="2800">
          <a:solidFill>
            <a:schemeClr val="tx2"/>
          </a:solidFill>
          <a:latin typeface="Arial" charset="0"/>
        </a:defRPr>
      </a:lvl8pPr>
      <a:lvl9pPr marL="1147938" algn="ctr" rtl="0" fontAlgn="base">
        <a:spcBef>
          <a:spcPct val="0"/>
        </a:spcBef>
        <a:spcAft>
          <a:spcPct val="0"/>
        </a:spcAft>
        <a:defRPr sz="2800">
          <a:solidFill>
            <a:schemeClr val="tx2"/>
          </a:solidFill>
          <a:latin typeface="Arial" charset="0"/>
        </a:defRPr>
      </a:lvl9pPr>
    </p:titleStyle>
    <p:bodyStyle>
      <a:lvl1pPr marL="215238" indent="-215238" algn="l" rtl="0" eaLnBrk="0" fontAlgn="base" hangingPunct="0">
        <a:spcBef>
          <a:spcPct val="20000"/>
        </a:spcBef>
        <a:spcAft>
          <a:spcPct val="0"/>
        </a:spcAft>
        <a:buChar char="•"/>
        <a:defRPr sz="2000">
          <a:solidFill>
            <a:schemeClr val="tx1"/>
          </a:solidFill>
          <a:latin typeface="+mn-lt"/>
          <a:ea typeface="+mn-ea"/>
          <a:cs typeface="+mn-cs"/>
        </a:defRPr>
      </a:lvl1pPr>
      <a:lvl2pPr marL="466350" indent="-179365" algn="l" rtl="0" eaLnBrk="0" fontAlgn="base" hangingPunct="0">
        <a:spcBef>
          <a:spcPct val="20000"/>
        </a:spcBef>
        <a:spcAft>
          <a:spcPct val="0"/>
        </a:spcAft>
        <a:buChar char="–"/>
        <a:defRPr sz="1800">
          <a:solidFill>
            <a:schemeClr val="tx1"/>
          </a:solidFill>
          <a:latin typeface="+mn-lt"/>
        </a:defRPr>
      </a:lvl2pPr>
      <a:lvl3pPr marL="717461" indent="-143492" algn="l" rtl="0" eaLnBrk="0" fontAlgn="base" hangingPunct="0">
        <a:spcBef>
          <a:spcPct val="20000"/>
        </a:spcBef>
        <a:spcAft>
          <a:spcPct val="0"/>
        </a:spcAft>
        <a:buChar char="•"/>
        <a:defRPr sz="1500">
          <a:solidFill>
            <a:schemeClr val="tx1"/>
          </a:solidFill>
          <a:latin typeface="+mn-lt"/>
        </a:defRPr>
      </a:lvl3pPr>
      <a:lvl4pPr marL="1004446" indent="-143492" algn="l" rtl="0" eaLnBrk="0" fontAlgn="base" hangingPunct="0">
        <a:spcBef>
          <a:spcPct val="20000"/>
        </a:spcBef>
        <a:spcAft>
          <a:spcPct val="0"/>
        </a:spcAft>
        <a:buChar char="–"/>
        <a:defRPr sz="1300">
          <a:solidFill>
            <a:schemeClr val="tx1"/>
          </a:solidFill>
          <a:latin typeface="+mn-lt"/>
        </a:defRPr>
      </a:lvl4pPr>
      <a:lvl5pPr marL="1291430" indent="-143492" algn="l" rtl="0" eaLnBrk="0" fontAlgn="base" hangingPunct="0">
        <a:spcBef>
          <a:spcPct val="20000"/>
        </a:spcBef>
        <a:spcAft>
          <a:spcPct val="0"/>
        </a:spcAft>
        <a:buChar char="»"/>
        <a:defRPr sz="1300">
          <a:solidFill>
            <a:schemeClr val="tx1"/>
          </a:solidFill>
          <a:latin typeface="+mn-lt"/>
        </a:defRPr>
      </a:lvl5pPr>
      <a:lvl6pPr marL="1578414" indent="-143492" algn="l" rtl="0" fontAlgn="base">
        <a:spcBef>
          <a:spcPct val="20000"/>
        </a:spcBef>
        <a:spcAft>
          <a:spcPct val="0"/>
        </a:spcAft>
        <a:buChar char="»"/>
        <a:defRPr sz="1300">
          <a:solidFill>
            <a:schemeClr val="tx1"/>
          </a:solidFill>
          <a:latin typeface="+mn-lt"/>
        </a:defRPr>
      </a:lvl6pPr>
      <a:lvl7pPr marL="1865399" indent="-143492" algn="l" rtl="0" fontAlgn="base">
        <a:spcBef>
          <a:spcPct val="20000"/>
        </a:spcBef>
        <a:spcAft>
          <a:spcPct val="0"/>
        </a:spcAft>
        <a:buChar char="»"/>
        <a:defRPr sz="1300">
          <a:solidFill>
            <a:schemeClr val="tx1"/>
          </a:solidFill>
          <a:latin typeface="+mn-lt"/>
        </a:defRPr>
      </a:lvl7pPr>
      <a:lvl8pPr marL="2152383" indent="-143492" algn="l" rtl="0" fontAlgn="base">
        <a:spcBef>
          <a:spcPct val="20000"/>
        </a:spcBef>
        <a:spcAft>
          <a:spcPct val="0"/>
        </a:spcAft>
        <a:buChar char="»"/>
        <a:defRPr sz="1300">
          <a:solidFill>
            <a:schemeClr val="tx1"/>
          </a:solidFill>
          <a:latin typeface="+mn-lt"/>
        </a:defRPr>
      </a:lvl8pPr>
      <a:lvl9pPr marL="2439368" indent="-143492" algn="l" rtl="0" fontAlgn="base">
        <a:spcBef>
          <a:spcPct val="20000"/>
        </a:spcBef>
        <a:spcAft>
          <a:spcPct val="0"/>
        </a:spcAft>
        <a:buChar char="»"/>
        <a:defRPr sz="1300">
          <a:solidFill>
            <a:schemeClr val="tx1"/>
          </a:solidFill>
          <a:latin typeface="+mn-lt"/>
        </a:defRPr>
      </a:lvl9pPr>
    </p:bodyStyle>
    <p:otherStyle>
      <a:defPPr>
        <a:defRPr lang="it-IT"/>
      </a:defPPr>
      <a:lvl1pPr marL="0" algn="l" defTabSz="573969" rtl="0" eaLnBrk="1" latinLnBrk="0" hangingPunct="1">
        <a:defRPr sz="1100" kern="1200">
          <a:solidFill>
            <a:schemeClr val="tx1"/>
          </a:solidFill>
          <a:latin typeface="+mn-lt"/>
          <a:ea typeface="+mn-ea"/>
          <a:cs typeface="+mn-cs"/>
        </a:defRPr>
      </a:lvl1pPr>
      <a:lvl2pPr marL="286984" algn="l" defTabSz="573969" rtl="0" eaLnBrk="1" latinLnBrk="0" hangingPunct="1">
        <a:defRPr sz="1100" kern="1200">
          <a:solidFill>
            <a:schemeClr val="tx1"/>
          </a:solidFill>
          <a:latin typeface="+mn-lt"/>
          <a:ea typeface="+mn-ea"/>
          <a:cs typeface="+mn-cs"/>
        </a:defRPr>
      </a:lvl2pPr>
      <a:lvl3pPr marL="573969" algn="l" defTabSz="573969" rtl="0" eaLnBrk="1" latinLnBrk="0" hangingPunct="1">
        <a:defRPr sz="1100" kern="1200">
          <a:solidFill>
            <a:schemeClr val="tx1"/>
          </a:solidFill>
          <a:latin typeface="+mn-lt"/>
          <a:ea typeface="+mn-ea"/>
          <a:cs typeface="+mn-cs"/>
        </a:defRPr>
      </a:lvl3pPr>
      <a:lvl4pPr marL="860953" algn="l" defTabSz="573969" rtl="0" eaLnBrk="1" latinLnBrk="0" hangingPunct="1">
        <a:defRPr sz="1100" kern="1200">
          <a:solidFill>
            <a:schemeClr val="tx1"/>
          </a:solidFill>
          <a:latin typeface="+mn-lt"/>
          <a:ea typeface="+mn-ea"/>
          <a:cs typeface="+mn-cs"/>
        </a:defRPr>
      </a:lvl4pPr>
      <a:lvl5pPr marL="1147938" algn="l" defTabSz="573969" rtl="0" eaLnBrk="1" latinLnBrk="0" hangingPunct="1">
        <a:defRPr sz="1100" kern="1200">
          <a:solidFill>
            <a:schemeClr val="tx1"/>
          </a:solidFill>
          <a:latin typeface="+mn-lt"/>
          <a:ea typeface="+mn-ea"/>
          <a:cs typeface="+mn-cs"/>
        </a:defRPr>
      </a:lvl5pPr>
      <a:lvl6pPr marL="1434922" algn="l" defTabSz="573969" rtl="0" eaLnBrk="1" latinLnBrk="0" hangingPunct="1">
        <a:defRPr sz="1100" kern="1200">
          <a:solidFill>
            <a:schemeClr val="tx1"/>
          </a:solidFill>
          <a:latin typeface="+mn-lt"/>
          <a:ea typeface="+mn-ea"/>
          <a:cs typeface="+mn-cs"/>
        </a:defRPr>
      </a:lvl6pPr>
      <a:lvl7pPr marL="1721907" algn="l" defTabSz="573969" rtl="0" eaLnBrk="1" latinLnBrk="0" hangingPunct="1">
        <a:defRPr sz="1100" kern="1200">
          <a:solidFill>
            <a:schemeClr val="tx1"/>
          </a:solidFill>
          <a:latin typeface="+mn-lt"/>
          <a:ea typeface="+mn-ea"/>
          <a:cs typeface="+mn-cs"/>
        </a:defRPr>
      </a:lvl7pPr>
      <a:lvl8pPr marL="2008891" algn="l" defTabSz="573969" rtl="0" eaLnBrk="1" latinLnBrk="0" hangingPunct="1">
        <a:defRPr sz="1100" kern="1200">
          <a:solidFill>
            <a:schemeClr val="tx1"/>
          </a:solidFill>
          <a:latin typeface="+mn-lt"/>
          <a:ea typeface="+mn-ea"/>
          <a:cs typeface="+mn-cs"/>
        </a:defRPr>
      </a:lvl8pPr>
      <a:lvl9pPr marL="2295876" algn="l" defTabSz="573969"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791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9BF40FA9-DF58-45C7-BF23-CE754B53DDB8}"/>
              </a:ext>
            </a:extLst>
          </p:cNvPr>
          <p:cNvSpPr>
            <a:spLocks noGrp="1"/>
          </p:cNvSpPr>
          <p:nvPr>
            <p:ph type="ctrTitle" sz="quarter"/>
          </p:nvPr>
        </p:nvSpPr>
        <p:spPr/>
        <p:txBody>
          <a:bodyPr/>
          <a:lstStyle/>
          <a:p>
            <a:r>
              <a:rPr lang="en-GB" dirty="0"/>
              <a:t>EBP A</a:t>
            </a:r>
          </a:p>
        </p:txBody>
      </p:sp>
    </p:spTree>
    <p:extLst>
      <p:ext uri="{BB962C8B-B14F-4D97-AF65-F5344CB8AC3E}">
        <p14:creationId xmlns:p14="http://schemas.microsoft.com/office/powerpoint/2010/main" val="370521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magine 22">
            <a:extLst>
              <a:ext uri="{FF2B5EF4-FFF2-40B4-BE49-F238E27FC236}">
                <a16:creationId xmlns:a16="http://schemas.microsoft.com/office/drawing/2014/main" id="{1239B417-E43D-4518-A23F-5CE3F6C2FD24}"/>
              </a:ext>
            </a:extLst>
          </p:cNvPr>
          <p:cNvPicPr>
            <a:picLocks noChangeAspect="1"/>
          </p:cNvPicPr>
          <p:nvPr/>
        </p:nvPicPr>
        <p:blipFill>
          <a:blip r:embed="rId3">
            <a:alphaModFix amt="80000"/>
          </a:blip>
          <a:stretch>
            <a:fillRect/>
          </a:stretch>
        </p:blipFill>
        <p:spPr>
          <a:xfrm>
            <a:off x="-321" y="2445900"/>
            <a:ext cx="9144000" cy="2686771"/>
          </a:xfrm>
          <a:prstGeom prst="rect">
            <a:avLst/>
          </a:prstGeom>
          <a:effectLst>
            <a:softEdge rad="63500"/>
          </a:effectLst>
        </p:spPr>
      </p:pic>
      <p:sp>
        <p:nvSpPr>
          <p:cNvPr id="2" name="Titolo 1">
            <a:extLst>
              <a:ext uri="{FF2B5EF4-FFF2-40B4-BE49-F238E27FC236}">
                <a16:creationId xmlns:a16="http://schemas.microsoft.com/office/drawing/2014/main" id="{5BECFCD3-AF9F-43FC-8BAA-ACCEA8E4F177}"/>
              </a:ext>
            </a:extLst>
          </p:cNvPr>
          <p:cNvSpPr>
            <a:spLocks noGrp="1"/>
          </p:cNvSpPr>
          <p:nvPr>
            <p:ph type="title"/>
          </p:nvPr>
        </p:nvSpPr>
        <p:spPr/>
        <p:txBody>
          <a:bodyPr/>
          <a:lstStyle/>
          <a:p>
            <a:r>
              <a:rPr lang="en-GB" dirty="0"/>
              <a:t>EBP A: </a:t>
            </a:r>
            <a:r>
              <a:rPr lang="it-IT" dirty="0" err="1"/>
              <a:t>Main</a:t>
            </a:r>
            <a:r>
              <a:rPr lang="it-IT" dirty="0"/>
              <a:t> Features</a:t>
            </a:r>
            <a:endParaRPr lang="en-GB" dirty="0"/>
          </a:p>
        </p:txBody>
      </p:sp>
      <p:pic>
        <p:nvPicPr>
          <p:cNvPr id="7" name="Immagine 6">
            <a:extLst>
              <a:ext uri="{FF2B5EF4-FFF2-40B4-BE49-F238E27FC236}">
                <a16:creationId xmlns:a16="http://schemas.microsoft.com/office/drawing/2014/main" id="{F424CF9A-49A9-4879-B9F4-69E8E802BC7A}"/>
              </a:ext>
            </a:extLst>
          </p:cNvPr>
          <p:cNvPicPr>
            <a:picLocks noChangeAspect="1"/>
          </p:cNvPicPr>
          <p:nvPr/>
        </p:nvPicPr>
        <p:blipFill>
          <a:blip r:embed="rId4"/>
          <a:stretch>
            <a:fillRect/>
          </a:stretch>
        </p:blipFill>
        <p:spPr>
          <a:xfrm>
            <a:off x="3779912" y="752586"/>
            <a:ext cx="1368152" cy="3663411"/>
          </a:xfrm>
          <a:prstGeom prst="rect">
            <a:avLst/>
          </a:prstGeom>
        </p:spPr>
      </p:pic>
      <p:sp>
        <p:nvSpPr>
          <p:cNvPr id="10" name="Callout: linea piegata senza bordo 9">
            <a:extLst>
              <a:ext uri="{FF2B5EF4-FFF2-40B4-BE49-F238E27FC236}">
                <a16:creationId xmlns:a16="http://schemas.microsoft.com/office/drawing/2014/main" id="{1C1807E2-F1AE-4571-991E-5C8360E71F1C}"/>
              </a:ext>
            </a:extLst>
          </p:cNvPr>
          <p:cNvSpPr/>
          <p:nvPr/>
        </p:nvSpPr>
        <p:spPr bwMode="auto">
          <a:xfrm>
            <a:off x="5661233" y="804374"/>
            <a:ext cx="2727191" cy="644029"/>
          </a:xfrm>
          <a:prstGeom prst="callout2">
            <a:avLst>
              <a:gd name="adj1" fmla="val 19084"/>
              <a:gd name="adj2" fmla="val 22992"/>
              <a:gd name="adj3" fmla="val 18750"/>
              <a:gd name="adj4" fmla="val -3046"/>
              <a:gd name="adj5" fmla="val 61544"/>
              <a:gd name="adj6" fmla="val -17745"/>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r" defTabSz="1300163">
              <a:spcBef>
                <a:spcPts val="0"/>
              </a:spcBef>
            </a:pPr>
            <a:r>
              <a:rPr kumimoji="0" lang="it-IT" sz="1400" b="1" i="0" u="none" strike="noStrike" cap="none" normalizeH="0" baseline="0" dirty="0" err="1">
                <a:ln>
                  <a:noFill/>
                </a:ln>
                <a:solidFill>
                  <a:srgbClr val="C00000"/>
                </a:solidFill>
                <a:effectLst/>
                <a:latin typeface="Arial" charset="0"/>
              </a:rPr>
              <a:t>Flexibility</a:t>
            </a:r>
            <a:r>
              <a:rPr kumimoji="0" lang="it-IT" sz="1400" b="0" i="0" u="none" strike="noStrike" cap="none" normalizeH="0" baseline="0" dirty="0">
                <a:ln>
                  <a:noFill/>
                </a:ln>
                <a:solidFill>
                  <a:schemeClr val="tx1">
                    <a:lumMod val="85000"/>
                    <a:lumOff val="15000"/>
                  </a:schemeClr>
                </a:solidFill>
                <a:effectLst/>
                <a:latin typeface="Arial" charset="0"/>
              </a:rPr>
              <a:t> </a:t>
            </a:r>
          </a:p>
          <a:p>
            <a:pPr algn="r" defTabSz="1300163">
              <a:spcBef>
                <a:spcPts val="0"/>
              </a:spcBef>
            </a:pPr>
            <a:r>
              <a:rPr kumimoji="0" lang="en-US" sz="1200" b="0" i="0" u="none" strike="noStrike" cap="none" normalizeH="0" baseline="0" dirty="0">
                <a:ln>
                  <a:noFill/>
                </a:ln>
                <a:solidFill>
                  <a:schemeClr val="tx1">
                    <a:lumMod val="85000"/>
                    <a:lumOff val="15000"/>
                  </a:schemeClr>
                </a:solidFill>
                <a:effectLst/>
                <a:latin typeface="Arial" charset="0"/>
              </a:rPr>
              <a:t>Suitable for inward and outward opening gates</a:t>
            </a:r>
            <a:endParaRPr kumimoji="0" lang="it-IT" sz="1400" b="0" i="0" u="none" strike="noStrike" cap="none" normalizeH="0" baseline="0" dirty="0">
              <a:ln>
                <a:noFill/>
              </a:ln>
              <a:solidFill>
                <a:schemeClr val="tx1">
                  <a:lumMod val="85000"/>
                  <a:lumOff val="15000"/>
                </a:schemeClr>
              </a:solidFill>
              <a:effectLst/>
              <a:latin typeface="Arial" charset="0"/>
            </a:endParaRPr>
          </a:p>
        </p:txBody>
      </p:sp>
      <p:sp>
        <p:nvSpPr>
          <p:cNvPr id="11" name="Callout: linea piegata senza bordo 10">
            <a:extLst>
              <a:ext uri="{FF2B5EF4-FFF2-40B4-BE49-F238E27FC236}">
                <a16:creationId xmlns:a16="http://schemas.microsoft.com/office/drawing/2014/main" id="{C7044FF3-6593-4751-8300-96617A8D0C25}"/>
              </a:ext>
            </a:extLst>
          </p:cNvPr>
          <p:cNvSpPr/>
          <p:nvPr/>
        </p:nvSpPr>
        <p:spPr bwMode="auto">
          <a:xfrm>
            <a:off x="5661233" y="2963215"/>
            <a:ext cx="2727191" cy="1120703"/>
          </a:xfrm>
          <a:prstGeom prst="callout2">
            <a:avLst>
              <a:gd name="adj1" fmla="val 18113"/>
              <a:gd name="adj2" fmla="val 5550"/>
              <a:gd name="adj3" fmla="val 18750"/>
              <a:gd name="adj4" fmla="val -8809"/>
              <a:gd name="adj5" fmla="val 15816"/>
              <a:gd name="adj6" fmla="val -18822"/>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r" defTabSz="1300163">
              <a:spcBef>
                <a:spcPts val="0"/>
              </a:spcBef>
            </a:pPr>
            <a:r>
              <a:rPr lang="it-IT" sz="1400" b="1" dirty="0">
                <a:solidFill>
                  <a:srgbClr val="C00000"/>
                </a:solidFill>
              </a:rPr>
              <a:t>100% </a:t>
            </a:r>
            <a:r>
              <a:rPr lang="it-IT" sz="1400" b="1" dirty="0" err="1">
                <a:solidFill>
                  <a:srgbClr val="C00000"/>
                </a:solidFill>
              </a:rPr>
              <a:t>compatible</a:t>
            </a:r>
            <a:r>
              <a:rPr lang="it-IT" sz="1400" b="1" dirty="0">
                <a:solidFill>
                  <a:srgbClr val="C00000"/>
                </a:solidFill>
              </a:rPr>
              <a:t> with </a:t>
            </a:r>
            <a:r>
              <a:rPr lang="en-US" sz="1400" b="1" dirty="0">
                <a:solidFill>
                  <a:srgbClr val="C00000"/>
                </a:solidFill>
              </a:rPr>
              <a:t>the previous version of EBP</a:t>
            </a:r>
          </a:p>
          <a:p>
            <a:pPr algn="r" defTabSz="1300163">
              <a:spcBef>
                <a:spcPts val="0"/>
              </a:spcBef>
            </a:pPr>
            <a:r>
              <a:rPr lang="en-US" sz="1200" dirty="0">
                <a:solidFill>
                  <a:schemeClr val="tx1"/>
                </a:solidFill>
              </a:rPr>
              <a:t>including models with key release also from outside (EBPE)</a:t>
            </a:r>
            <a:endParaRPr kumimoji="0" lang="it-IT" sz="1400" b="0" i="0" u="none" strike="noStrike" cap="none" normalizeH="0" baseline="0" dirty="0">
              <a:ln>
                <a:noFill/>
              </a:ln>
              <a:solidFill>
                <a:schemeClr val="tx1"/>
              </a:solidFill>
              <a:effectLst/>
              <a:latin typeface="Arial" charset="0"/>
            </a:endParaRPr>
          </a:p>
        </p:txBody>
      </p:sp>
      <p:sp>
        <p:nvSpPr>
          <p:cNvPr id="12" name="Callout: linea piegata senza bordo 11">
            <a:extLst>
              <a:ext uri="{FF2B5EF4-FFF2-40B4-BE49-F238E27FC236}">
                <a16:creationId xmlns:a16="http://schemas.microsoft.com/office/drawing/2014/main" id="{0FF19001-42FD-4CAE-8E9F-D53F911A2AAF}"/>
              </a:ext>
            </a:extLst>
          </p:cNvPr>
          <p:cNvSpPr/>
          <p:nvPr/>
        </p:nvSpPr>
        <p:spPr bwMode="auto">
          <a:xfrm>
            <a:off x="5580112" y="1595063"/>
            <a:ext cx="2808312" cy="1120703"/>
          </a:xfrm>
          <a:prstGeom prst="callout2">
            <a:avLst>
              <a:gd name="adj1" fmla="val 18750"/>
              <a:gd name="adj2" fmla="val 3060"/>
              <a:gd name="adj3" fmla="val 18750"/>
              <a:gd name="adj4" fmla="val -8018"/>
              <a:gd name="adj5" fmla="val 25133"/>
              <a:gd name="adj6" fmla="val -14668"/>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r" defTabSz="1300163">
              <a:spcBef>
                <a:spcPts val="0"/>
              </a:spcBef>
            </a:pPr>
            <a:r>
              <a:rPr lang="it-IT" sz="1400" b="1" dirty="0" err="1">
                <a:solidFill>
                  <a:srgbClr val="C00000"/>
                </a:solidFill>
              </a:rPr>
              <a:t>Supplied</a:t>
            </a:r>
            <a:r>
              <a:rPr lang="it-IT" sz="1400" b="1" dirty="0">
                <a:solidFill>
                  <a:srgbClr val="C00000"/>
                </a:solidFill>
              </a:rPr>
              <a:t> with ground </a:t>
            </a:r>
            <a:r>
              <a:rPr lang="it-IT" sz="1400" b="1" dirty="0" err="1">
                <a:solidFill>
                  <a:srgbClr val="C00000"/>
                </a:solidFill>
              </a:rPr>
              <a:t>plate</a:t>
            </a:r>
            <a:endParaRPr lang="it-IT" sz="1400" b="1" dirty="0">
              <a:solidFill>
                <a:srgbClr val="C00000"/>
              </a:solidFill>
            </a:endParaRPr>
          </a:p>
          <a:p>
            <a:pPr algn="r" defTabSz="1300163">
              <a:spcBef>
                <a:spcPts val="0"/>
              </a:spcBef>
            </a:pPr>
            <a:r>
              <a:rPr lang="en-US" sz="1200" dirty="0">
                <a:solidFill>
                  <a:schemeClr val="tx1">
                    <a:lumMod val="85000"/>
                    <a:lumOff val="15000"/>
                  </a:schemeClr>
                </a:solidFill>
              </a:rPr>
              <a:t>with hole for the bolt (the ground plate of the EBP does not act as a vertical stop for closing the gate)</a:t>
            </a:r>
            <a:endParaRPr kumimoji="0" lang="it-IT" sz="1400" b="0" i="0" u="none" strike="noStrike" cap="none" normalizeH="0" baseline="0" dirty="0">
              <a:ln>
                <a:noFill/>
              </a:ln>
              <a:solidFill>
                <a:schemeClr val="tx1"/>
              </a:solidFill>
              <a:effectLst/>
              <a:latin typeface="Arial" charset="0"/>
            </a:endParaRPr>
          </a:p>
        </p:txBody>
      </p:sp>
      <p:sp>
        <p:nvSpPr>
          <p:cNvPr id="13" name="Callout: linea piegata senza bordo 12">
            <a:extLst>
              <a:ext uri="{FF2B5EF4-FFF2-40B4-BE49-F238E27FC236}">
                <a16:creationId xmlns:a16="http://schemas.microsoft.com/office/drawing/2014/main" id="{E106A6AB-DAB6-4BE0-BC4F-0AF8609D4B2E}"/>
              </a:ext>
            </a:extLst>
          </p:cNvPr>
          <p:cNvSpPr/>
          <p:nvPr/>
        </p:nvSpPr>
        <p:spPr bwMode="auto">
          <a:xfrm flipH="1">
            <a:off x="692675" y="3674615"/>
            <a:ext cx="2799249" cy="1077922"/>
          </a:xfrm>
          <a:prstGeom prst="callout2">
            <a:avLst>
              <a:gd name="adj1" fmla="val 17271"/>
              <a:gd name="adj2" fmla="val -1981"/>
              <a:gd name="adj3" fmla="val 17271"/>
              <a:gd name="adj4" fmla="val -8915"/>
              <a:gd name="adj5" fmla="val 11300"/>
              <a:gd name="adj6" fmla="val -11482"/>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1300163">
              <a:spcBef>
                <a:spcPts val="0"/>
              </a:spcBef>
            </a:pPr>
            <a:r>
              <a:rPr lang="it-IT" sz="1600" b="1" dirty="0">
                <a:solidFill>
                  <a:srgbClr val="C00000"/>
                </a:solidFill>
              </a:rPr>
              <a:t>Range </a:t>
            </a:r>
            <a:r>
              <a:rPr lang="it-IT" sz="1600" b="1" dirty="0" err="1">
                <a:solidFill>
                  <a:srgbClr val="C00000"/>
                </a:solidFill>
              </a:rPr>
              <a:t>rationalization</a:t>
            </a:r>
            <a:r>
              <a:rPr lang="it-IT" sz="1600" b="1" dirty="0">
                <a:solidFill>
                  <a:srgbClr val="C00000"/>
                </a:solidFill>
              </a:rPr>
              <a:t> </a:t>
            </a:r>
          </a:p>
          <a:p>
            <a:pPr defTabSz="1300163">
              <a:spcBef>
                <a:spcPts val="0"/>
              </a:spcBef>
            </a:pPr>
            <a:r>
              <a:rPr lang="en-US" sz="1200" dirty="0">
                <a:solidFill>
                  <a:schemeClr val="tx1"/>
                </a:solidFill>
              </a:rPr>
              <a:t>No longer specific models of EBP with both internal and external release: the key lock for unlocking from the outside is supplied as an accessory, and can be installed on the new EBP A at any time</a:t>
            </a:r>
            <a:r>
              <a:rPr lang="it-IT" sz="1200" dirty="0">
                <a:solidFill>
                  <a:schemeClr val="tx1"/>
                </a:solidFill>
              </a:rPr>
              <a:t> </a:t>
            </a:r>
            <a:endParaRPr kumimoji="0" lang="it-IT" sz="1400" b="0" i="0" u="none" strike="noStrike" cap="none" normalizeH="0" baseline="0" dirty="0">
              <a:ln>
                <a:noFill/>
              </a:ln>
              <a:solidFill>
                <a:schemeClr val="tx1"/>
              </a:solidFill>
              <a:effectLst/>
              <a:latin typeface="Arial" charset="0"/>
            </a:endParaRPr>
          </a:p>
        </p:txBody>
      </p:sp>
      <p:sp>
        <p:nvSpPr>
          <p:cNvPr id="14" name="Callout: linea piegata senza bordo 13">
            <a:extLst>
              <a:ext uri="{FF2B5EF4-FFF2-40B4-BE49-F238E27FC236}">
                <a16:creationId xmlns:a16="http://schemas.microsoft.com/office/drawing/2014/main" id="{E2537029-E473-4434-8FB5-EDA73DB301CF}"/>
              </a:ext>
            </a:extLst>
          </p:cNvPr>
          <p:cNvSpPr/>
          <p:nvPr/>
        </p:nvSpPr>
        <p:spPr bwMode="auto">
          <a:xfrm flipH="1">
            <a:off x="692678" y="982642"/>
            <a:ext cx="2583177" cy="1301076"/>
          </a:xfrm>
          <a:prstGeom prst="callout2">
            <a:avLst>
              <a:gd name="adj1" fmla="val 18750"/>
              <a:gd name="adj2" fmla="val -8333"/>
              <a:gd name="adj3" fmla="val 18750"/>
              <a:gd name="adj4" fmla="val -16667"/>
              <a:gd name="adj5" fmla="val 23896"/>
              <a:gd name="adj6" fmla="val -21932"/>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1300163">
              <a:spcBef>
                <a:spcPts val="0"/>
              </a:spcBef>
            </a:pPr>
            <a:r>
              <a:rPr kumimoji="0" lang="it-IT" sz="1400" b="1" i="0" u="none" strike="noStrike" cap="none" normalizeH="0" baseline="0" dirty="0">
                <a:ln>
                  <a:noFill/>
                </a:ln>
                <a:solidFill>
                  <a:srgbClr val="C00000"/>
                </a:solidFill>
                <a:effectLst/>
                <a:latin typeface="Arial" charset="0"/>
              </a:rPr>
              <a:t>New EBP 24V</a:t>
            </a:r>
            <a:r>
              <a:rPr kumimoji="0" lang="it-IT" sz="1400" b="0" i="0" u="none" strike="noStrike" cap="none" normalizeH="0" baseline="0" dirty="0">
                <a:ln>
                  <a:noFill/>
                </a:ln>
                <a:solidFill>
                  <a:schemeClr val="tx1">
                    <a:lumMod val="85000"/>
                    <a:lumOff val="15000"/>
                  </a:schemeClr>
                </a:solidFill>
                <a:effectLst/>
                <a:latin typeface="Arial" charset="0"/>
              </a:rPr>
              <a:t> </a:t>
            </a:r>
          </a:p>
          <a:p>
            <a:pPr defTabSz="1300163">
              <a:spcBef>
                <a:spcPts val="0"/>
              </a:spcBef>
            </a:pPr>
            <a:r>
              <a:rPr kumimoji="0" lang="en-US" sz="1200" b="0" i="0" u="none" strike="noStrike" cap="none" normalizeH="0" baseline="0" dirty="0">
                <a:ln>
                  <a:noFill/>
                </a:ln>
                <a:solidFill>
                  <a:schemeClr val="tx1">
                    <a:lumMod val="85000"/>
                    <a:lumOff val="15000"/>
                  </a:schemeClr>
                </a:solidFill>
                <a:effectLst/>
                <a:latin typeface="Arial" charset="0"/>
              </a:rPr>
              <a:t>Perfect for low voltage automations, with its direct connection to the control unit, without the use of transformers or additional electronic boards</a:t>
            </a:r>
            <a:endParaRPr kumimoji="0" lang="it-IT" sz="1400" b="0" i="0" u="none" strike="noStrike" cap="none" normalizeH="0" baseline="0" dirty="0">
              <a:ln>
                <a:noFill/>
              </a:ln>
              <a:solidFill>
                <a:schemeClr val="tx1">
                  <a:lumMod val="85000"/>
                  <a:lumOff val="15000"/>
                </a:schemeClr>
              </a:solidFill>
              <a:effectLst/>
              <a:latin typeface="Arial" charset="0"/>
            </a:endParaRPr>
          </a:p>
        </p:txBody>
      </p:sp>
      <p:sp>
        <p:nvSpPr>
          <p:cNvPr id="15" name="Callout: linea piegata senza bordo 14">
            <a:extLst>
              <a:ext uri="{FF2B5EF4-FFF2-40B4-BE49-F238E27FC236}">
                <a16:creationId xmlns:a16="http://schemas.microsoft.com/office/drawing/2014/main" id="{7047A990-F62A-4755-85C8-5F08BE2C7F29}"/>
              </a:ext>
            </a:extLst>
          </p:cNvPr>
          <p:cNvSpPr/>
          <p:nvPr/>
        </p:nvSpPr>
        <p:spPr bwMode="auto">
          <a:xfrm flipH="1">
            <a:off x="683566" y="2470516"/>
            <a:ext cx="2583177" cy="1431184"/>
          </a:xfrm>
          <a:prstGeom prst="callout2">
            <a:avLst>
              <a:gd name="adj1" fmla="val 18750"/>
              <a:gd name="adj2" fmla="val 3466"/>
              <a:gd name="adj3" fmla="val 18783"/>
              <a:gd name="adj4" fmla="val -13625"/>
              <a:gd name="adj5" fmla="val 22541"/>
              <a:gd name="adj6" fmla="val -18295"/>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1300163">
              <a:spcBef>
                <a:spcPts val="0"/>
              </a:spcBef>
            </a:pPr>
            <a:r>
              <a:rPr kumimoji="0" lang="it-IT" sz="1600" b="1" i="0" u="none" strike="noStrike" cap="none" normalizeH="0" baseline="0" dirty="0">
                <a:ln>
                  <a:noFill/>
                </a:ln>
                <a:solidFill>
                  <a:srgbClr val="C00000"/>
                </a:solidFill>
                <a:effectLst/>
                <a:latin typeface="Arial" charset="0"/>
              </a:rPr>
              <a:t>New look</a:t>
            </a:r>
            <a:r>
              <a:rPr kumimoji="0" lang="it-IT" sz="1600" b="0" i="0" u="none" strike="noStrike" cap="none" normalizeH="0" baseline="0" dirty="0">
                <a:ln>
                  <a:noFill/>
                </a:ln>
                <a:solidFill>
                  <a:schemeClr val="tx1">
                    <a:lumMod val="85000"/>
                    <a:lumOff val="15000"/>
                  </a:schemeClr>
                </a:solidFill>
                <a:effectLst/>
                <a:latin typeface="Arial" charset="0"/>
              </a:rPr>
              <a:t> </a:t>
            </a:r>
          </a:p>
          <a:p>
            <a:pPr defTabSz="1300163">
              <a:spcBef>
                <a:spcPts val="0"/>
              </a:spcBef>
            </a:pPr>
            <a:r>
              <a:rPr kumimoji="0" lang="en-US" sz="1200" b="0" i="0" u="none" strike="noStrike" cap="none" normalizeH="0" baseline="0" dirty="0">
                <a:ln>
                  <a:noFill/>
                </a:ln>
                <a:solidFill>
                  <a:schemeClr val="tx1"/>
                </a:solidFill>
                <a:effectLst/>
                <a:latin typeface="Arial" charset="0"/>
              </a:rPr>
              <a:t>Based on BFTs modern style, for a great integration into the installation context</a:t>
            </a:r>
            <a:endParaRPr kumimoji="0" lang="it-IT" sz="1200" b="0" i="0" u="none" strike="noStrike" cap="none" normalizeH="0" baseline="0" dirty="0">
              <a:ln>
                <a:noFill/>
              </a:ln>
              <a:solidFill>
                <a:schemeClr val="tx1"/>
              </a:solidFill>
              <a:effectLst/>
              <a:latin typeface="Arial" charset="0"/>
            </a:endParaRPr>
          </a:p>
        </p:txBody>
      </p:sp>
      <p:sp>
        <p:nvSpPr>
          <p:cNvPr id="16" name="Ovale 15">
            <a:extLst>
              <a:ext uri="{FF2B5EF4-FFF2-40B4-BE49-F238E27FC236}">
                <a16:creationId xmlns:a16="http://schemas.microsoft.com/office/drawing/2014/main" id="{3102332A-8698-48B4-B40B-4960D27D047C}"/>
              </a:ext>
            </a:extLst>
          </p:cNvPr>
          <p:cNvSpPr/>
          <p:nvPr/>
        </p:nvSpPr>
        <p:spPr bwMode="auto">
          <a:xfrm>
            <a:off x="250736" y="904997"/>
            <a:ext cx="360040" cy="360040"/>
          </a:xfrm>
          <a:prstGeom prst="ellipse">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ctr" anchorCtr="0" forceAA="0" compatLnSpc="1">
            <a:prstTxWarp prst="textNoShape">
              <a:avLst/>
            </a:prstTxWarp>
            <a:noAutofit/>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a:ln>
                  <a:noFill/>
                </a:ln>
                <a:solidFill>
                  <a:schemeClr val="bg1"/>
                </a:solidFill>
                <a:effectLst/>
                <a:latin typeface="Arial" charset="0"/>
              </a:rPr>
              <a:t>1</a:t>
            </a:r>
            <a:endParaRPr kumimoji="0" lang="it-IT" sz="1400" b="1" i="0" u="none" strike="noStrike" cap="none" normalizeH="0" baseline="0" dirty="0">
              <a:ln>
                <a:noFill/>
              </a:ln>
              <a:solidFill>
                <a:schemeClr val="bg1"/>
              </a:solidFill>
              <a:effectLst/>
              <a:latin typeface="Arial" charset="0"/>
            </a:endParaRPr>
          </a:p>
        </p:txBody>
      </p:sp>
      <p:sp>
        <p:nvSpPr>
          <p:cNvPr id="17" name="Ovale 16">
            <a:extLst>
              <a:ext uri="{FF2B5EF4-FFF2-40B4-BE49-F238E27FC236}">
                <a16:creationId xmlns:a16="http://schemas.microsoft.com/office/drawing/2014/main" id="{F0BB9439-F7F1-4282-9032-26BDEC03B391}"/>
              </a:ext>
            </a:extLst>
          </p:cNvPr>
          <p:cNvSpPr/>
          <p:nvPr/>
        </p:nvSpPr>
        <p:spPr bwMode="auto">
          <a:xfrm>
            <a:off x="250736" y="2427734"/>
            <a:ext cx="360040" cy="396044"/>
          </a:xfrm>
          <a:prstGeom prst="ellipse">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ctr" anchorCtr="0" forceAA="0" compatLnSpc="1">
            <a:prstTxWarp prst="textNoShape">
              <a:avLst/>
            </a:prstTxWarp>
            <a:noAutofit/>
          </a:bodyPr>
          <a:lstStyle/>
          <a:p>
            <a:pPr marL="487045" marR="0" indent="-487045" algn="ctr" defTabSz="1300163"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a:ln>
                  <a:noFill/>
                </a:ln>
                <a:solidFill>
                  <a:schemeClr val="bg1"/>
                </a:solidFill>
                <a:effectLst/>
                <a:latin typeface="Arial"/>
                <a:cs typeface="Arial"/>
              </a:rPr>
              <a:t>2</a:t>
            </a:r>
            <a:endParaRPr lang="it-IT" sz="1400" b="1" i="0" u="none" strike="noStrike" cap="none" normalizeH="0" baseline="0" dirty="0">
              <a:ln>
                <a:noFill/>
              </a:ln>
              <a:solidFill>
                <a:schemeClr val="bg1"/>
              </a:solidFill>
              <a:effectLst/>
              <a:cs typeface="Arial" charset="0"/>
            </a:endParaRPr>
          </a:p>
        </p:txBody>
      </p:sp>
      <p:sp>
        <p:nvSpPr>
          <p:cNvPr id="18" name="Ovale 17">
            <a:extLst>
              <a:ext uri="{FF2B5EF4-FFF2-40B4-BE49-F238E27FC236}">
                <a16:creationId xmlns:a16="http://schemas.microsoft.com/office/drawing/2014/main" id="{87FADDBC-34BC-4BFB-8162-A481646DB1CD}"/>
              </a:ext>
            </a:extLst>
          </p:cNvPr>
          <p:cNvSpPr/>
          <p:nvPr/>
        </p:nvSpPr>
        <p:spPr bwMode="auto">
          <a:xfrm>
            <a:off x="246986" y="3671698"/>
            <a:ext cx="360040" cy="360040"/>
          </a:xfrm>
          <a:prstGeom prst="ellipse">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ctr" anchorCtr="0" forceAA="0" compatLnSpc="1">
            <a:prstTxWarp prst="textNoShape">
              <a:avLst/>
            </a:prstTxWarp>
            <a:noAutofit/>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a:ln>
                  <a:noFill/>
                </a:ln>
                <a:solidFill>
                  <a:schemeClr val="bg1"/>
                </a:solidFill>
                <a:effectLst/>
                <a:latin typeface="Arial" charset="0"/>
              </a:rPr>
              <a:t>3</a:t>
            </a:r>
            <a:endParaRPr kumimoji="0" lang="it-IT" sz="1400" b="1" i="0" u="none" strike="noStrike" cap="none" normalizeH="0" baseline="0" dirty="0">
              <a:ln>
                <a:noFill/>
              </a:ln>
              <a:solidFill>
                <a:schemeClr val="bg1"/>
              </a:solidFill>
              <a:effectLst/>
              <a:latin typeface="Arial" charset="0"/>
            </a:endParaRPr>
          </a:p>
        </p:txBody>
      </p:sp>
      <p:sp>
        <p:nvSpPr>
          <p:cNvPr id="19" name="Ovale 18">
            <a:extLst>
              <a:ext uri="{FF2B5EF4-FFF2-40B4-BE49-F238E27FC236}">
                <a16:creationId xmlns:a16="http://schemas.microsoft.com/office/drawing/2014/main" id="{4994D5F4-BFE8-432A-9A19-46225E85A6BB}"/>
              </a:ext>
            </a:extLst>
          </p:cNvPr>
          <p:cNvSpPr/>
          <p:nvPr/>
        </p:nvSpPr>
        <p:spPr bwMode="auto">
          <a:xfrm>
            <a:off x="8495652" y="802622"/>
            <a:ext cx="360040" cy="360040"/>
          </a:xfrm>
          <a:prstGeom prst="ellipse">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ctr" anchorCtr="0" forceAA="0" compatLnSpc="1">
            <a:prstTxWarp prst="textNoShape">
              <a:avLst/>
            </a:prstTxWarp>
            <a:noAutofit/>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800" b="1" i="0" u="none" strike="noStrike" cap="none" normalizeH="0" baseline="0" dirty="0">
                <a:ln>
                  <a:noFill/>
                </a:ln>
                <a:solidFill>
                  <a:schemeClr val="bg1"/>
                </a:solidFill>
                <a:effectLst/>
                <a:latin typeface="Arial" charset="0"/>
              </a:rPr>
              <a:t>4</a:t>
            </a:r>
            <a:endParaRPr kumimoji="0" lang="it-IT" sz="1400" b="1" i="0" u="none" strike="noStrike" cap="none" normalizeH="0" baseline="0" dirty="0">
              <a:ln>
                <a:noFill/>
              </a:ln>
              <a:solidFill>
                <a:schemeClr val="bg1"/>
              </a:solidFill>
              <a:effectLst/>
              <a:latin typeface="Arial" charset="0"/>
            </a:endParaRPr>
          </a:p>
        </p:txBody>
      </p:sp>
      <p:sp>
        <p:nvSpPr>
          <p:cNvPr id="20" name="Ovale 19">
            <a:extLst>
              <a:ext uri="{FF2B5EF4-FFF2-40B4-BE49-F238E27FC236}">
                <a16:creationId xmlns:a16="http://schemas.microsoft.com/office/drawing/2014/main" id="{75E793B8-A96E-4438-A020-BC40A830D3E5}"/>
              </a:ext>
            </a:extLst>
          </p:cNvPr>
          <p:cNvSpPr/>
          <p:nvPr/>
        </p:nvSpPr>
        <p:spPr bwMode="auto">
          <a:xfrm>
            <a:off x="8495652" y="1629044"/>
            <a:ext cx="360040" cy="360040"/>
          </a:xfrm>
          <a:prstGeom prst="ellipse">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ctr" anchorCtr="0" forceAA="0" compatLnSpc="1">
            <a:prstTxWarp prst="textNoShape">
              <a:avLst/>
            </a:prstTxWarp>
            <a:noAutofit/>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lang="it-IT" sz="1800" b="1" dirty="0">
                <a:solidFill>
                  <a:schemeClr val="bg1"/>
                </a:solidFill>
              </a:rPr>
              <a:t>5</a:t>
            </a:r>
            <a:endParaRPr kumimoji="0" lang="it-IT" sz="1400" b="1" i="0" u="none" strike="noStrike" cap="none" normalizeH="0" baseline="0" dirty="0">
              <a:ln>
                <a:noFill/>
              </a:ln>
              <a:solidFill>
                <a:schemeClr val="bg1"/>
              </a:solidFill>
              <a:effectLst/>
              <a:latin typeface="Arial" charset="0"/>
            </a:endParaRPr>
          </a:p>
        </p:txBody>
      </p:sp>
      <p:sp>
        <p:nvSpPr>
          <p:cNvPr id="21" name="Ovale 20">
            <a:extLst>
              <a:ext uri="{FF2B5EF4-FFF2-40B4-BE49-F238E27FC236}">
                <a16:creationId xmlns:a16="http://schemas.microsoft.com/office/drawing/2014/main" id="{9C5D7093-59FD-4460-92B4-416649E18DA6}"/>
              </a:ext>
            </a:extLst>
          </p:cNvPr>
          <p:cNvSpPr/>
          <p:nvPr/>
        </p:nvSpPr>
        <p:spPr bwMode="auto">
          <a:xfrm>
            <a:off x="8495652" y="2964463"/>
            <a:ext cx="360040" cy="360040"/>
          </a:xfrm>
          <a:prstGeom prst="ellipse">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ctr" anchorCtr="0" forceAA="0" compatLnSpc="1">
            <a:prstTxWarp prst="textNoShape">
              <a:avLst/>
            </a:prstTxWarp>
            <a:noAutofit/>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lang="it-IT" sz="1800" b="1" dirty="0">
                <a:solidFill>
                  <a:schemeClr val="bg1"/>
                </a:solidFill>
              </a:rPr>
              <a:t>6</a:t>
            </a:r>
            <a:endParaRPr kumimoji="0" lang="it-IT" sz="1400" b="1" i="0" u="none" strike="noStrike" cap="none" normalizeH="0" baseline="0" dirty="0">
              <a:ln>
                <a:noFill/>
              </a:ln>
              <a:solidFill>
                <a:schemeClr val="bg1"/>
              </a:solidFill>
              <a:effectLst/>
              <a:latin typeface="Arial" charset="0"/>
            </a:endParaRPr>
          </a:p>
        </p:txBody>
      </p:sp>
      <p:sp>
        <p:nvSpPr>
          <p:cNvPr id="25" name="CasellaDiTesto 24">
            <a:extLst>
              <a:ext uri="{FF2B5EF4-FFF2-40B4-BE49-F238E27FC236}">
                <a16:creationId xmlns:a16="http://schemas.microsoft.com/office/drawing/2014/main" id="{AFC9234F-61D6-4A91-8091-E7C31C89A2FE}"/>
              </a:ext>
            </a:extLst>
          </p:cNvPr>
          <p:cNvSpPr txBox="1"/>
          <p:nvPr/>
        </p:nvSpPr>
        <p:spPr>
          <a:xfrm>
            <a:off x="4644008" y="3907078"/>
            <a:ext cx="3851644" cy="1083374"/>
          </a:xfrm>
          <a:prstGeom prst="rect">
            <a:avLst/>
          </a:prstGeom>
          <a:noFill/>
        </p:spPr>
        <p:txBody>
          <a:bodyPr wrap="square" rtlCol="0">
            <a:spAutoFit/>
          </a:bodyPr>
          <a:lstStyle/>
          <a:p>
            <a:pPr algn="r"/>
            <a:r>
              <a:rPr lang="en-US" sz="1400" b="1" dirty="0">
                <a:solidFill>
                  <a:srgbClr val="C00000"/>
                </a:solidFill>
              </a:rPr>
              <a:t>Specific key locks available on request</a:t>
            </a:r>
          </a:p>
          <a:p>
            <a:pPr algn="r"/>
            <a:r>
              <a:rPr lang="en-US" sz="1200" dirty="0">
                <a:solidFill>
                  <a:schemeClr val="tx1"/>
                </a:solidFill>
              </a:rPr>
              <a:t>to have just one key for unlocking the operators and the electric lock, and for the selector. The key number is printed on the electric lock packaging for quick identification</a:t>
            </a:r>
            <a:endParaRPr kumimoji="0" lang="it-IT" sz="1400" i="0" u="none" strike="noStrike" cap="none" normalizeH="0" baseline="0" dirty="0">
              <a:ln>
                <a:noFill/>
              </a:ln>
              <a:solidFill>
                <a:schemeClr val="tx1"/>
              </a:solidFill>
              <a:effectLst/>
              <a:latin typeface="Arial" charset="0"/>
            </a:endParaRPr>
          </a:p>
        </p:txBody>
      </p:sp>
      <p:sp>
        <p:nvSpPr>
          <p:cNvPr id="26" name="Ovale 25">
            <a:extLst>
              <a:ext uri="{FF2B5EF4-FFF2-40B4-BE49-F238E27FC236}">
                <a16:creationId xmlns:a16="http://schemas.microsoft.com/office/drawing/2014/main" id="{8B52A73F-8E3C-4420-B66A-F881FCDA9EC1}"/>
              </a:ext>
            </a:extLst>
          </p:cNvPr>
          <p:cNvSpPr/>
          <p:nvPr/>
        </p:nvSpPr>
        <p:spPr bwMode="auto">
          <a:xfrm>
            <a:off x="8495652" y="3979086"/>
            <a:ext cx="360040" cy="360040"/>
          </a:xfrm>
          <a:prstGeom prst="ellipse">
            <a:avLst/>
          </a:prstGeom>
          <a:solidFill>
            <a:srgbClr val="C00000"/>
          </a:solidFill>
          <a:ln w="9525" cap="flat" cmpd="sng" algn="ctr">
            <a:no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ctr" anchorCtr="0" forceAA="0" compatLnSpc="1">
            <a:prstTxWarp prst="textNoShape">
              <a:avLst/>
            </a:prstTxWarp>
            <a:noAutofit/>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lang="it-IT" sz="1800" b="1" dirty="0">
                <a:solidFill>
                  <a:schemeClr val="bg1"/>
                </a:solidFill>
              </a:rPr>
              <a:t>7</a:t>
            </a:r>
            <a:endParaRPr kumimoji="0" lang="it-IT" sz="1400" b="1" i="0" u="none" strike="noStrike" cap="none" normalizeH="0" baseline="0" dirty="0">
              <a:ln>
                <a:noFill/>
              </a:ln>
              <a:solidFill>
                <a:schemeClr val="bg1"/>
              </a:solidFill>
              <a:effectLst/>
              <a:latin typeface="Arial" charset="0"/>
            </a:endParaRPr>
          </a:p>
        </p:txBody>
      </p:sp>
      <p:sp>
        <p:nvSpPr>
          <p:cNvPr id="22" name="Rettangolo arrotondato 21">
            <a:extLst>
              <a:ext uri="{FF2B5EF4-FFF2-40B4-BE49-F238E27FC236}">
                <a16:creationId xmlns:a16="http://schemas.microsoft.com/office/drawing/2014/main" id="{E12D9EEA-F204-441C-95BE-F1EED86D9803}"/>
              </a:ext>
            </a:extLst>
          </p:cNvPr>
          <p:cNvSpPr>
            <a:spLocks noChangeAspect="1"/>
          </p:cNvSpPr>
          <p:nvPr/>
        </p:nvSpPr>
        <p:spPr bwMode="auto">
          <a:xfrm>
            <a:off x="7884368" y="122500"/>
            <a:ext cx="906379" cy="593559"/>
          </a:xfrm>
          <a:prstGeom prst="roundRect">
            <a:avLst/>
          </a:prstGeom>
          <a:solidFill>
            <a:srgbClr val="FFC000"/>
          </a:solidFill>
          <a:ln w="9525" cap="flat" cmpd="sng" algn="ctr">
            <a:solidFill>
              <a:schemeClr val="tx1"/>
            </a:solidFill>
            <a:prstDash val="solid"/>
            <a:round/>
            <a:headEnd type="none" w="med" len="med"/>
            <a:tailEnd type="none" w="med" len="med"/>
          </a:ln>
          <a:effectLst>
            <a:outerShdw blurRad="495300" dist="482600" dir="3540000" sx="61000" sy="61000" algn="ctr" rotWithShape="0">
              <a:srgbClr val="000000">
                <a:alpha val="49000"/>
              </a:srgbClr>
            </a:outerShdw>
          </a:effectLst>
          <a:scene3d>
            <a:camera prst="isometricLeftDown">
              <a:rot lat="559437" lon="881050" rev="21448077"/>
            </a:camera>
            <a:lightRig rig="balanced" dir="t"/>
          </a:scene3d>
          <a:sp3d extrusionH="31750">
            <a:bevelT w="203200" h="330200"/>
            <a:bevelB h="0"/>
          </a:sp3d>
        </p:spPr>
        <p:txBody>
          <a:bodyPr vert="horz" wrap="square" lIns="130046" tIns="0" rIns="130046" bIns="0" numCol="1" rtlCol="0" anchor="ctr" anchorCtr="0" compatLnSpc="1">
            <a:prstTxWarp prst="textNoShape">
              <a:avLst/>
            </a:prstTxWarp>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err="1">
                <a:ln>
                  <a:noFill/>
                </a:ln>
                <a:solidFill>
                  <a:schemeClr val="tx1"/>
                </a:solidFill>
                <a:effectLst/>
                <a:latin typeface="Arial" charset="0"/>
              </a:rPr>
              <a:t>What</a:t>
            </a:r>
            <a:r>
              <a:rPr kumimoji="0" lang="it-IT" sz="1200" b="0" i="0" u="none" strike="noStrike" cap="none" normalizeH="0" baseline="0" dirty="0">
                <a:ln>
                  <a:noFill/>
                </a:ln>
                <a:solidFill>
                  <a:schemeClr val="tx1"/>
                </a:solidFill>
                <a:effectLst/>
                <a:latin typeface="Arial" charset="0"/>
              </a:rPr>
              <a:t> to</a:t>
            </a:r>
          </a:p>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a:ln>
                  <a:noFill/>
                </a:ln>
                <a:solidFill>
                  <a:schemeClr val="tx1"/>
                </a:solidFill>
                <a:effectLst/>
                <a:latin typeface="Arial" charset="0"/>
              </a:rPr>
              <a:t>know</a:t>
            </a:r>
          </a:p>
        </p:txBody>
      </p:sp>
    </p:spTree>
    <p:extLst>
      <p:ext uri="{BB962C8B-B14F-4D97-AF65-F5344CB8AC3E}">
        <p14:creationId xmlns:p14="http://schemas.microsoft.com/office/powerpoint/2010/main" val="98003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6048335-9253-4516-B767-94C944159531}"/>
              </a:ext>
            </a:extLst>
          </p:cNvPr>
          <p:cNvSpPr>
            <a:spLocks noGrp="1"/>
          </p:cNvSpPr>
          <p:nvPr>
            <p:ph type="title"/>
          </p:nvPr>
        </p:nvSpPr>
        <p:spPr/>
        <p:txBody>
          <a:bodyPr/>
          <a:lstStyle/>
          <a:p>
            <a:r>
              <a:rPr lang="en-GB" dirty="0"/>
              <a:t>EBP A: </a:t>
            </a:r>
            <a:r>
              <a:rPr lang="it-IT" dirty="0"/>
              <a:t>Accessories</a:t>
            </a:r>
            <a:endParaRPr lang="en-GB" dirty="0"/>
          </a:p>
        </p:txBody>
      </p:sp>
      <p:pic>
        <p:nvPicPr>
          <p:cNvPr id="6" name="Immagine 5">
            <a:extLst>
              <a:ext uri="{FF2B5EF4-FFF2-40B4-BE49-F238E27FC236}">
                <a16:creationId xmlns:a16="http://schemas.microsoft.com/office/drawing/2014/main" id="{CB451F4E-D43A-4492-9EFC-E9017DBFA3DE}"/>
              </a:ext>
            </a:extLst>
          </p:cNvPr>
          <p:cNvPicPr>
            <a:picLocks noChangeAspect="1"/>
          </p:cNvPicPr>
          <p:nvPr/>
        </p:nvPicPr>
        <p:blipFill rotWithShape="1">
          <a:blip r:embed="rId2"/>
          <a:srcRect l="42028" r="42309" b="25045"/>
          <a:stretch/>
        </p:blipFill>
        <p:spPr>
          <a:xfrm>
            <a:off x="611560" y="858608"/>
            <a:ext cx="936104" cy="1353102"/>
          </a:xfrm>
          <a:prstGeom prst="rect">
            <a:avLst/>
          </a:prstGeom>
        </p:spPr>
      </p:pic>
      <p:pic>
        <p:nvPicPr>
          <p:cNvPr id="7" name="Immagine 6">
            <a:extLst>
              <a:ext uri="{FF2B5EF4-FFF2-40B4-BE49-F238E27FC236}">
                <a16:creationId xmlns:a16="http://schemas.microsoft.com/office/drawing/2014/main" id="{E0551363-9D29-45C6-B4C5-48362697F1DE}"/>
              </a:ext>
            </a:extLst>
          </p:cNvPr>
          <p:cNvPicPr>
            <a:picLocks noChangeAspect="1"/>
          </p:cNvPicPr>
          <p:nvPr/>
        </p:nvPicPr>
        <p:blipFill rotWithShape="1">
          <a:blip r:embed="rId2"/>
          <a:srcRect l="80583" b="25045"/>
          <a:stretch/>
        </p:blipFill>
        <p:spPr>
          <a:xfrm>
            <a:off x="4012318" y="858608"/>
            <a:ext cx="1160512" cy="1353102"/>
          </a:xfrm>
          <a:prstGeom prst="rect">
            <a:avLst/>
          </a:prstGeom>
        </p:spPr>
      </p:pic>
      <p:pic>
        <p:nvPicPr>
          <p:cNvPr id="10" name="Immagine 9">
            <a:extLst>
              <a:ext uri="{FF2B5EF4-FFF2-40B4-BE49-F238E27FC236}">
                <a16:creationId xmlns:a16="http://schemas.microsoft.com/office/drawing/2014/main" id="{7D875214-E1FC-4A7F-A004-AC857D2AF400}"/>
              </a:ext>
            </a:extLst>
          </p:cNvPr>
          <p:cNvPicPr>
            <a:picLocks noChangeAspect="1"/>
          </p:cNvPicPr>
          <p:nvPr/>
        </p:nvPicPr>
        <p:blipFill rotWithShape="1">
          <a:blip r:embed="rId3"/>
          <a:srcRect l="45583" r="43392" b="26437"/>
          <a:stretch/>
        </p:blipFill>
        <p:spPr>
          <a:xfrm>
            <a:off x="611560" y="2859783"/>
            <a:ext cx="936104" cy="1584175"/>
          </a:xfrm>
          <a:prstGeom prst="rect">
            <a:avLst/>
          </a:prstGeom>
        </p:spPr>
      </p:pic>
      <p:pic>
        <p:nvPicPr>
          <p:cNvPr id="11" name="Immagine 10">
            <a:extLst>
              <a:ext uri="{FF2B5EF4-FFF2-40B4-BE49-F238E27FC236}">
                <a16:creationId xmlns:a16="http://schemas.microsoft.com/office/drawing/2014/main" id="{AD306567-D612-4C93-BA69-7AE8B501452D}"/>
              </a:ext>
            </a:extLst>
          </p:cNvPr>
          <p:cNvPicPr>
            <a:picLocks noChangeAspect="1"/>
          </p:cNvPicPr>
          <p:nvPr/>
        </p:nvPicPr>
        <p:blipFill rotWithShape="1">
          <a:blip r:embed="rId3"/>
          <a:srcRect l="70691" t="21429" r="3333" b="36693"/>
          <a:stretch/>
        </p:blipFill>
        <p:spPr>
          <a:xfrm>
            <a:off x="3879171" y="3855076"/>
            <a:ext cx="1426807" cy="583399"/>
          </a:xfrm>
          <a:prstGeom prst="rect">
            <a:avLst/>
          </a:prstGeom>
        </p:spPr>
      </p:pic>
      <p:sp>
        <p:nvSpPr>
          <p:cNvPr id="9" name="CasellaDiTesto 8">
            <a:extLst>
              <a:ext uri="{FF2B5EF4-FFF2-40B4-BE49-F238E27FC236}">
                <a16:creationId xmlns:a16="http://schemas.microsoft.com/office/drawing/2014/main" id="{F2824008-0096-42BA-8167-DB85EE35252E}"/>
              </a:ext>
            </a:extLst>
          </p:cNvPr>
          <p:cNvSpPr txBox="1"/>
          <p:nvPr/>
        </p:nvSpPr>
        <p:spPr>
          <a:xfrm>
            <a:off x="5796136" y="1107080"/>
            <a:ext cx="2851326" cy="3305520"/>
          </a:xfrm>
          <a:prstGeom prst="rect">
            <a:avLst/>
          </a:prstGeom>
          <a:noFill/>
        </p:spPr>
        <p:txBody>
          <a:bodyPr wrap="square" rtlCol="0">
            <a:spAutoFit/>
          </a:bodyPr>
          <a:lstStyle/>
          <a:p>
            <a:pPr marL="285750" indent="-285750" algn="l">
              <a:buClr>
                <a:srgbClr val="C00000"/>
              </a:buClr>
              <a:buFont typeface="Wingdings" panose="05000000000000000000" pitchFamily="2" charset="2"/>
              <a:buChar char="q"/>
            </a:pPr>
            <a:r>
              <a:rPr lang="en-US" sz="1200" dirty="0">
                <a:solidFill>
                  <a:schemeClr val="tx1"/>
                </a:solidFill>
              </a:rPr>
              <a:t>The previous models of electric lock with external release - EBPE - are replaced by the accessories CSE52 (external key lock for gates up to 50mm thick) and CSE75 (external lock for gates up to 75mm thick)</a:t>
            </a:r>
          </a:p>
          <a:p>
            <a:pPr marL="285750" indent="-285750" algn="l">
              <a:buClr>
                <a:srgbClr val="C00000"/>
              </a:buClr>
              <a:buFont typeface="Wingdings" panose="05000000000000000000" pitchFamily="2" charset="2"/>
              <a:buChar char="q"/>
            </a:pPr>
            <a:r>
              <a:rPr lang="en-US" sz="1200" dirty="0">
                <a:solidFill>
                  <a:schemeClr val="tx1"/>
                </a:solidFill>
              </a:rPr>
              <a:t>Each external key lock is also supplied with an internal one, in the way to have the same key for both the external and internal locks</a:t>
            </a:r>
          </a:p>
          <a:p>
            <a:pPr marL="285750" indent="-285750" algn="l">
              <a:buClr>
                <a:srgbClr val="C00000"/>
              </a:buClr>
              <a:buFont typeface="Wingdings" panose="05000000000000000000" pitchFamily="2" charset="2"/>
              <a:buChar char="q"/>
            </a:pPr>
            <a:r>
              <a:rPr lang="en-US" sz="1200" dirty="0">
                <a:solidFill>
                  <a:schemeClr val="tx1"/>
                </a:solidFill>
              </a:rPr>
              <a:t>The installer who intends to fit the external key lock must also replace the internal key block, to avoid having 2 different keys for the same electric lock (one for the inside and one for the outside)</a:t>
            </a:r>
            <a:endParaRPr lang="it-IT" sz="1200" dirty="0">
              <a:solidFill>
                <a:schemeClr val="tx1"/>
              </a:solidFill>
            </a:endParaRPr>
          </a:p>
        </p:txBody>
      </p:sp>
      <p:sp>
        <p:nvSpPr>
          <p:cNvPr id="12" name="CasellaDiTesto 11">
            <a:extLst>
              <a:ext uri="{FF2B5EF4-FFF2-40B4-BE49-F238E27FC236}">
                <a16:creationId xmlns:a16="http://schemas.microsoft.com/office/drawing/2014/main" id="{07C42E04-900F-4DF6-AF70-1416740E0D2D}"/>
              </a:ext>
            </a:extLst>
          </p:cNvPr>
          <p:cNvSpPr txBox="1"/>
          <p:nvPr/>
        </p:nvSpPr>
        <p:spPr>
          <a:xfrm rot="16200000">
            <a:off x="-170655" y="1481758"/>
            <a:ext cx="1008112" cy="307777"/>
          </a:xfrm>
          <a:prstGeom prst="rect">
            <a:avLst/>
          </a:prstGeom>
          <a:solidFill>
            <a:schemeClr val="bg1"/>
          </a:solidFill>
        </p:spPr>
        <p:txBody>
          <a:bodyPr wrap="square" rtlCol="0" anchor="ctr">
            <a:spAutoFit/>
          </a:bodyPr>
          <a:lstStyle/>
          <a:p>
            <a:pPr algn="ctr"/>
            <a:r>
              <a:rPr lang="it-IT" sz="1400" b="1" dirty="0">
                <a:solidFill>
                  <a:srgbClr val="C00000"/>
                </a:solidFill>
              </a:rPr>
              <a:t>BEFORE</a:t>
            </a:r>
          </a:p>
        </p:txBody>
      </p:sp>
      <p:sp>
        <p:nvSpPr>
          <p:cNvPr id="14" name="CasellaDiTesto 13">
            <a:extLst>
              <a:ext uri="{FF2B5EF4-FFF2-40B4-BE49-F238E27FC236}">
                <a16:creationId xmlns:a16="http://schemas.microsoft.com/office/drawing/2014/main" id="{6374BD0E-F9FF-4715-BBE6-C224D664AD69}"/>
              </a:ext>
            </a:extLst>
          </p:cNvPr>
          <p:cNvSpPr txBox="1"/>
          <p:nvPr/>
        </p:nvSpPr>
        <p:spPr>
          <a:xfrm rot="16200000">
            <a:off x="-165177" y="3497982"/>
            <a:ext cx="1008112" cy="307777"/>
          </a:xfrm>
          <a:prstGeom prst="rect">
            <a:avLst/>
          </a:prstGeom>
          <a:solidFill>
            <a:schemeClr val="bg1"/>
          </a:solidFill>
        </p:spPr>
        <p:txBody>
          <a:bodyPr wrap="square" rtlCol="0" anchor="ctr">
            <a:spAutoFit/>
          </a:bodyPr>
          <a:lstStyle/>
          <a:p>
            <a:pPr algn="ctr"/>
            <a:r>
              <a:rPr lang="it-IT" sz="1400" b="1" dirty="0">
                <a:solidFill>
                  <a:srgbClr val="C00000"/>
                </a:solidFill>
              </a:rPr>
              <a:t>NOW</a:t>
            </a:r>
          </a:p>
        </p:txBody>
      </p:sp>
      <p:sp>
        <p:nvSpPr>
          <p:cNvPr id="2" name="CasellaDiTesto 1">
            <a:extLst>
              <a:ext uri="{FF2B5EF4-FFF2-40B4-BE49-F238E27FC236}">
                <a16:creationId xmlns:a16="http://schemas.microsoft.com/office/drawing/2014/main" id="{62890CFB-FB51-4BA7-A446-04588E2EEC55}"/>
              </a:ext>
            </a:extLst>
          </p:cNvPr>
          <p:cNvSpPr txBox="1"/>
          <p:nvPr/>
        </p:nvSpPr>
        <p:spPr>
          <a:xfrm>
            <a:off x="737574" y="2211710"/>
            <a:ext cx="684076" cy="307777"/>
          </a:xfrm>
          <a:prstGeom prst="rect">
            <a:avLst/>
          </a:prstGeom>
          <a:noFill/>
        </p:spPr>
        <p:txBody>
          <a:bodyPr wrap="square" rtlCol="0">
            <a:spAutoFit/>
          </a:bodyPr>
          <a:lstStyle/>
          <a:p>
            <a:pPr algn="ctr"/>
            <a:r>
              <a:rPr lang="it-IT" sz="1400" dirty="0">
                <a:solidFill>
                  <a:schemeClr val="tx1"/>
                </a:solidFill>
              </a:rPr>
              <a:t>EBP</a:t>
            </a:r>
          </a:p>
        </p:txBody>
      </p:sp>
      <p:sp>
        <p:nvSpPr>
          <p:cNvPr id="15" name="CasellaDiTesto 14">
            <a:extLst>
              <a:ext uri="{FF2B5EF4-FFF2-40B4-BE49-F238E27FC236}">
                <a16:creationId xmlns:a16="http://schemas.microsoft.com/office/drawing/2014/main" id="{C65B8DF9-750D-4B37-83B5-9043052052B9}"/>
              </a:ext>
            </a:extLst>
          </p:cNvPr>
          <p:cNvSpPr txBox="1"/>
          <p:nvPr/>
        </p:nvSpPr>
        <p:spPr>
          <a:xfrm>
            <a:off x="4124522" y="2211710"/>
            <a:ext cx="936104" cy="307777"/>
          </a:xfrm>
          <a:prstGeom prst="rect">
            <a:avLst/>
          </a:prstGeom>
          <a:noFill/>
        </p:spPr>
        <p:txBody>
          <a:bodyPr wrap="square" rtlCol="0">
            <a:spAutoFit/>
          </a:bodyPr>
          <a:lstStyle/>
          <a:p>
            <a:pPr algn="ctr"/>
            <a:r>
              <a:rPr lang="it-IT" sz="1400" dirty="0">
                <a:solidFill>
                  <a:schemeClr val="tx1"/>
                </a:solidFill>
              </a:rPr>
              <a:t>EBPE 75</a:t>
            </a:r>
          </a:p>
        </p:txBody>
      </p:sp>
      <p:sp>
        <p:nvSpPr>
          <p:cNvPr id="16" name="CasellaDiTesto 15">
            <a:extLst>
              <a:ext uri="{FF2B5EF4-FFF2-40B4-BE49-F238E27FC236}">
                <a16:creationId xmlns:a16="http://schemas.microsoft.com/office/drawing/2014/main" id="{4C6830A7-CF97-469E-BAE8-A10D90D805DF}"/>
              </a:ext>
            </a:extLst>
          </p:cNvPr>
          <p:cNvSpPr txBox="1"/>
          <p:nvPr/>
        </p:nvSpPr>
        <p:spPr>
          <a:xfrm>
            <a:off x="673352" y="4443958"/>
            <a:ext cx="838308" cy="307777"/>
          </a:xfrm>
          <a:prstGeom prst="rect">
            <a:avLst/>
          </a:prstGeom>
          <a:noFill/>
        </p:spPr>
        <p:txBody>
          <a:bodyPr wrap="square" rtlCol="0">
            <a:spAutoFit/>
          </a:bodyPr>
          <a:lstStyle/>
          <a:p>
            <a:pPr algn="ctr"/>
            <a:r>
              <a:rPr lang="it-IT" sz="1400" dirty="0">
                <a:solidFill>
                  <a:schemeClr val="tx1"/>
                </a:solidFill>
              </a:rPr>
              <a:t>EBP A</a:t>
            </a:r>
          </a:p>
        </p:txBody>
      </p:sp>
      <p:sp>
        <p:nvSpPr>
          <p:cNvPr id="18" name="CasellaDiTesto 17">
            <a:extLst>
              <a:ext uri="{FF2B5EF4-FFF2-40B4-BE49-F238E27FC236}">
                <a16:creationId xmlns:a16="http://schemas.microsoft.com/office/drawing/2014/main" id="{ACC53B1A-47F1-4D64-A660-F95022AE99E8}"/>
              </a:ext>
            </a:extLst>
          </p:cNvPr>
          <p:cNvSpPr txBox="1"/>
          <p:nvPr/>
        </p:nvSpPr>
        <p:spPr>
          <a:xfrm>
            <a:off x="4173420" y="4443958"/>
            <a:ext cx="838308" cy="307777"/>
          </a:xfrm>
          <a:prstGeom prst="rect">
            <a:avLst/>
          </a:prstGeom>
          <a:noFill/>
        </p:spPr>
        <p:txBody>
          <a:bodyPr wrap="square" rtlCol="0">
            <a:spAutoFit/>
          </a:bodyPr>
          <a:lstStyle/>
          <a:p>
            <a:pPr algn="ctr"/>
            <a:r>
              <a:rPr lang="it-IT" sz="1400" dirty="0">
                <a:solidFill>
                  <a:schemeClr val="tx1"/>
                </a:solidFill>
              </a:rPr>
              <a:t>CSE 75</a:t>
            </a:r>
          </a:p>
        </p:txBody>
      </p:sp>
      <p:pic>
        <p:nvPicPr>
          <p:cNvPr id="19" name="Immagine 18">
            <a:extLst>
              <a:ext uri="{FF2B5EF4-FFF2-40B4-BE49-F238E27FC236}">
                <a16:creationId xmlns:a16="http://schemas.microsoft.com/office/drawing/2014/main" id="{7470BB6B-032B-4C13-AB71-E552006A89AD}"/>
              </a:ext>
            </a:extLst>
          </p:cNvPr>
          <p:cNvPicPr>
            <a:picLocks noChangeAspect="1"/>
          </p:cNvPicPr>
          <p:nvPr/>
        </p:nvPicPr>
        <p:blipFill rotWithShape="1">
          <a:blip r:embed="rId2"/>
          <a:srcRect r="80723" b="25045"/>
          <a:stretch/>
        </p:blipFill>
        <p:spPr>
          <a:xfrm>
            <a:off x="2147088" y="858608"/>
            <a:ext cx="1152128" cy="1353102"/>
          </a:xfrm>
          <a:prstGeom prst="rect">
            <a:avLst/>
          </a:prstGeom>
        </p:spPr>
      </p:pic>
      <p:sp>
        <p:nvSpPr>
          <p:cNvPr id="20" name="CasellaDiTesto 19">
            <a:extLst>
              <a:ext uri="{FF2B5EF4-FFF2-40B4-BE49-F238E27FC236}">
                <a16:creationId xmlns:a16="http://schemas.microsoft.com/office/drawing/2014/main" id="{D24958F8-B6D4-46DA-A19C-9EA13E8AEBDD}"/>
              </a:ext>
            </a:extLst>
          </p:cNvPr>
          <p:cNvSpPr txBox="1"/>
          <p:nvPr/>
        </p:nvSpPr>
        <p:spPr>
          <a:xfrm>
            <a:off x="2255100" y="2211710"/>
            <a:ext cx="936104" cy="307777"/>
          </a:xfrm>
          <a:prstGeom prst="rect">
            <a:avLst/>
          </a:prstGeom>
          <a:noFill/>
        </p:spPr>
        <p:txBody>
          <a:bodyPr wrap="square" rtlCol="0">
            <a:spAutoFit/>
          </a:bodyPr>
          <a:lstStyle/>
          <a:p>
            <a:pPr algn="ctr"/>
            <a:r>
              <a:rPr lang="it-IT" sz="1400" dirty="0">
                <a:solidFill>
                  <a:schemeClr val="tx1"/>
                </a:solidFill>
              </a:rPr>
              <a:t>EBPE 52</a:t>
            </a:r>
          </a:p>
        </p:txBody>
      </p:sp>
      <p:pic>
        <p:nvPicPr>
          <p:cNvPr id="21" name="Immagine 20">
            <a:extLst>
              <a:ext uri="{FF2B5EF4-FFF2-40B4-BE49-F238E27FC236}">
                <a16:creationId xmlns:a16="http://schemas.microsoft.com/office/drawing/2014/main" id="{FE673E61-DE2D-41C7-9166-4F65A7B38722}"/>
              </a:ext>
            </a:extLst>
          </p:cNvPr>
          <p:cNvPicPr>
            <a:picLocks noChangeAspect="1"/>
          </p:cNvPicPr>
          <p:nvPr/>
        </p:nvPicPr>
        <p:blipFill rotWithShape="1">
          <a:blip r:embed="rId3"/>
          <a:srcRect t="21429" r="74800" b="36693"/>
          <a:stretch/>
        </p:blipFill>
        <p:spPr>
          <a:xfrm>
            <a:off x="2026432" y="3842526"/>
            <a:ext cx="1393440" cy="587310"/>
          </a:xfrm>
          <a:prstGeom prst="rect">
            <a:avLst/>
          </a:prstGeom>
        </p:spPr>
      </p:pic>
      <p:sp>
        <p:nvSpPr>
          <p:cNvPr id="22" name="CasellaDiTesto 21">
            <a:extLst>
              <a:ext uri="{FF2B5EF4-FFF2-40B4-BE49-F238E27FC236}">
                <a16:creationId xmlns:a16="http://schemas.microsoft.com/office/drawing/2014/main" id="{A174C2E1-373F-4635-829A-61031856581C}"/>
              </a:ext>
            </a:extLst>
          </p:cNvPr>
          <p:cNvSpPr txBox="1"/>
          <p:nvPr/>
        </p:nvSpPr>
        <p:spPr>
          <a:xfrm>
            <a:off x="2303998" y="4443958"/>
            <a:ext cx="838308" cy="307777"/>
          </a:xfrm>
          <a:prstGeom prst="rect">
            <a:avLst/>
          </a:prstGeom>
          <a:noFill/>
        </p:spPr>
        <p:txBody>
          <a:bodyPr wrap="square" rtlCol="0">
            <a:spAutoFit/>
          </a:bodyPr>
          <a:lstStyle/>
          <a:p>
            <a:pPr algn="ctr"/>
            <a:r>
              <a:rPr lang="it-IT" sz="1400" dirty="0">
                <a:solidFill>
                  <a:schemeClr val="tx1"/>
                </a:solidFill>
              </a:rPr>
              <a:t>CSE 52</a:t>
            </a:r>
          </a:p>
        </p:txBody>
      </p:sp>
      <p:pic>
        <p:nvPicPr>
          <p:cNvPr id="23" name="Immagine 22">
            <a:extLst>
              <a:ext uri="{FF2B5EF4-FFF2-40B4-BE49-F238E27FC236}">
                <a16:creationId xmlns:a16="http://schemas.microsoft.com/office/drawing/2014/main" id="{6C57D954-7720-46A1-A51F-7481D8275972}"/>
              </a:ext>
            </a:extLst>
          </p:cNvPr>
          <p:cNvPicPr>
            <a:picLocks noChangeAspect="1"/>
          </p:cNvPicPr>
          <p:nvPr/>
        </p:nvPicPr>
        <p:blipFill rotWithShape="1">
          <a:blip r:embed="rId3"/>
          <a:srcRect l="45583" r="43392" b="26437"/>
          <a:stretch/>
        </p:blipFill>
        <p:spPr>
          <a:xfrm>
            <a:off x="2512879" y="2859783"/>
            <a:ext cx="420547" cy="711695"/>
          </a:xfrm>
          <a:prstGeom prst="rect">
            <a:avLst/>
          </a:prstGeom>
        </p:spPr>
      </p:pic>
      <p:sp>
        <p:nvSpPr>
          <p:cNvPr id="24" name="CasellaDiTesto 23">
            <a:extLst>
              <a:ext uri="{FF2B5EF4-FFF2-40B4-BE49-F238E27FC236}">
                <a16:creationId xmlns:a16="http://schemas.microsoft.com/office/drawing/2014/main" id="{B0F2B17F-98B7-4996-97AF-4CF7D0D4983C}"/>
              </a:ext>
            </a:extLst>
          </p:cNvPr>
          <p:cNvSpPr txBox="1"/>
          <p:nvPr/>
        </p:nvSpPr>
        <p:spPr>
          <a:xfrm>
            <a:off x="2303998" y="3547349"/>
            <a:ext cx="838308" cy="307777"/>
          </a:xfrm>
          <a:prstGeom prst="rect">
            <a:avLst/>
          </a:prstGeom>
          <a:noFill/>
        </p:spPr>
        <p:txBody>
          <a:bodyPr wrap="square" rtlCol="0">
            <a:spAutoFit/>
          </a:bodyPr>
          <a:lstStyle/>
          <a:p>
            <a:pPr algn="ctr"/>
            <a:r>
              <a:rPr lang="it-IT" sz="1400" dirty="0">
                <a:solidFill>
                  <a:schemeClr val="tx1"/>
                </a:solidFill>
              </a:rPr>
              <a:t>EBP A</a:t>
            </a:r>
          </a:p>
        </p:txBody>
      </p:sp>
      <p:pic>
        <p:nvPicPr>
          <p:cNvPr id="25" name="Immagine 24">
            <a:extLst>
              <a:ext uri="{FF2B5EF4-FFF2-40B4-BE49-F238E27FC236}">
                <a16:creationId xmlns:a16="http://schemas.microsoft.com/office/drawing/2014/main" id="{EE616EF1-4DFE-4833-BB8D-010842BFA6D8}"/>
              </a:ext>
            </a:extLst>
          </p:cNvPr>
          <p:cNvPicPr>
            <a:picLocks noChangeAspect="1"/>
          </p:cNvPicPr>
          <p:nvPr/>
        </p:nvPicPr>
        <p:blipFill rotWithShape="1">
          <a:blip r:embed="rId3"/>
          <a:srcRect l="45583" r="43392" b="26437"/>
          <a:stretch/>
        </p:blipFill>
        <p:spPr>
          <a:xfrm>
            <a:off x="4382301" y="2855989"/>
            <a:ext cx="420547" cy="711695"/>
          </a:xfrm>
          <a:prstGeom prst="rect">
            <a:avLst/>
          </a:prstGeom>
        </p:spPr>
      </p:pic>
      <p:sp>
        <p:nvSpPr>
          <p:cNvPr id="26" name="CasellaDiTesto 25">
            <a:extLst>
              <a:ext uri="{FF2B5EF4-FFF2-40B4-BE49-F238E27FC236}">
                <a16:creationId xmlns:a16="http://schemas.microsoft.com/office/drawing/2014/main" id="{84476E60-771E-4D27-B4DB-28E465FDBD3F}"/>
              </a:ext>
            </a:extLst>
          </p:cNvPr>
          <p:cNvSpPr txBox="1"/>
          <p:nvPr/>
        </p:nvSpPr>
        <p:spPr>
          <a:xfrm>
            <a:off x="4173420" y="3543555"/>
            <a:ext cx="838308" cy="307777"/>
          </a:xfrm>
          <a:prstGeom prst="rect">
            <a:avLst/>
          </a:prstGeom>
          <a:noFill/>
        </p:spPr>
        <p:txBody>
          <a:bodyPr wrap="square" rtlCol="0">
            <a:spAutoFit/>
          </a:bodyPr>
          <a:lstStyle/>
          <a:p>
            <a:pPr algn="ctr"/>
            <a:r>
              <a:rPr lang="it-IT" sz="1400" dirty="0">
                <a:solidFill>
                  <a:schemeClr val="tx1"/>
                </a:solidFill>
              </a:rPr>
              <a:t>EBP A</a:t>
            </a:r>
          </a:p>
        </p:txBody>
      </p:sp>
      <p:sp>
        <p:nvSpPr>
          <p:cNvPr id="5" name="Freccia in giù 4">
            <a:extLst>
              <a:ext uri="{FF2B5EF4-FFF2-40B4-BE49-F238E27FC236}">
                <a16:creationId xmlns:a16="http://schemas.microsoft.com/office/drawing/2014/main" id="{59D05A6A-F4D6-4D9F-BF2B-D94D2BE6C4C3}"/>
              </a:ext>
            </a:extLst>
          </p:cNvPr>
          <p:cNvSpPr/>
          <p:nvPr/>
        </p:nvSpPr>
        <p:spPr bwMode="auto">
          <a:xfrm>
            <a:off x="2570331" y="2575996"/>
            <a:ext cx="305642" cy="218785"/>
          </a:xfrm>
          <a:prstGeom prst="downArrow">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p>
            <a:pPr marL="487363" marR="0" indent="-487363" algn="l" defTabSz="1300163"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Arial" charset="0"/>
            </a:endParaRPr>
          </a:p>
        </p:txBody>
      </p:sp>
      <p:sp>
        <p:nvSpPr>
          <p:cNvPr id="27" name="Freccia in giù 26">
            <a:extLst>
              <a:ext uri="{FF2B5EF4-FFF2-40B4-BE49-F238E27FC236}">
                <a16:creationId xmlns:a16="http://schemas.microsoft.com/office/drawing/2014/main" id="{8D86E71A-A1B6-45BC-AD68-91D0B0C76F75}"/>
              </a:ext>
            </a:extLst>
          </p:cNvPr>
          <p:cNvSpPr/>
          <p:nvPr/>
        </p:nvSpPr>
        <p:spPr bwMode="auto">
          <a:xfrm>
            <a:off x="921081" y="2575996"/>
            <a:ext cx="305642" cy="218785"/>
          </a:xfrm>
          <a:prstGeom prst="downArrow">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p>
            <a:pPr marL="487363" marR="0" indent="-487363" algn="l" defTabSz="1300163"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Arial" charset="0"/>
            </a:endParaRPr>
          </a:p>
        </p:txBody>
      </p:sp>
      <p:sp>
        <p:nvSpPr>
          <p:cNvPr id="28" name="Freccia in giù 27">
            <a:extLst>
              <a:ext uri="{FF2B5EF4-FFF2-40B4-BE49-F238E27FC236}">
                <a16:creationId xmlns:a16="http://schemas.microsoft.com/office/drawing/2014/main" id="{FF2C4E84-DC52-46D3-B26D-B2F1A8418289}"/>
              </a:ext>
            </a:extLst>
          </p:cNvPr>
          <p:cNvSpPr/>
          <p:nvPr/>
        </p:nvSpPr>
        <p:spPr bwMode="auto">
          <a:xfrm>
            <a:off x="4437179" y="2575996"/>
            <a:ext cx="305642" cy="218785"/>
          </a:xfrm>
          <a:prstGeom prst="downArrow">
            <a:avLst/>
          </a:prstGeom>
          <a:no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p>
            <a:pPr marL="487363" marR="0" indent="-487363" algn="l" defTabSz="1300163"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Arial" charset="0"/>
            </a:endParaRPr>
          </a:p>
        </p:txBody>
      </p:sp>
      <p:sp>
        <p:nvSpPr>
          <p:cNvPr id="30" name="Rettangolo arrotondato 21">
            <a:extLst>
              <a:ext uri="{FF2B5EF4-FFF2-40B4-BE49-F238E27FC236}">
                <a16:creationId xmlns:a16="http://schemas.microsoft.com/office/drawing/2014/main" id="{61BCB8C0-ADB0-4BC3-BDD2-EFF9343D934F}"/>
              </a:ext>
            </a:extLst>
          </p:cNvPr>
          <p:cNvSpPr>
            <a:spLocks noChangeAspect="1"/>
          </p:cNvSpPr>
          <p:nvPr/>
        </p:nvSpPr>
        <p:spPr bwMode="auto">
          <a:xfrm>
            <a:off x="7884368" y="122500"/>
            <a:ext cx="906379" cy="593559"/>
          </a:xfrm>
          <a:prstGeom prst="roundRect">
            <a:avLst/>
          </a:prstGeom>
          <a:solidFill>
            <a:srgbClr val="FFC000"/>
          </a:solidFill>
          <a:ln w="9525" cap="flat" cmpd="sng" algn="ctr">
            <a:solidFill>
              <a:schemeClr val="tx1"/>
            </a:solidFill>
            <a:prstDash val="solid"/>
            <a:round/>
            <a:headEnd type="none" w="med" len="med"/>
            <a:tailEnd type="none" w="med" len="med"/>
          </a:ln>
          <a:effectLst>
            <a:outerShdw blurRad="495300" dist="482600" dir="3540000" sx="61000" sy="61000" algn="ctr" rotWithShape="0">
              <a:srgbClr val="000000">
                <a:alpha val="49000"/>
              </a:srgbClr>
            </a:outerShdw>
          </a:effectLst>
          <a:scene3d>
            <a:camera prst="isometricLeftDown">
              <a:rot lat="559437" lon="881050" rev="21448077"/>
            </a:camera>
            <a:lightRig rig="balanced" dir="t"/>
          </a:scene3d>
          <a:sp3d extrusionH="31750">
            <a:bevelT w="203200" h="330200"/>
            <a:bevelB h="0"/>
          </a:sp3d>
        </p:spPr>
        <p:txBody>
          <a:bodyPr vert="horz" wrap="square" lIns="130046" tIns="0" rIns="130046" bIns="0" numCol="1" rtlCol="0" anchor="ctr" anchorCtr="0" compatLnSpc="1">
            <a:prstTxWarp prst="textNoShape">
              <a:avLst/>
            </a:prstTxWarp>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err="1">
                <a:ln>
                  <a:noFill/>
                </a:ln>
                <a:solidFill>
                  <a:schemeClr val="tx1"/>
                </a:solidFill>
                <a:effectLst/>
                <a:latin typeface="Arial" charset="0"/>
              </a:rPr>
              <a:t>What</a:t>
            </a:r>
            <a:r>
              <a:rPr kumimoji="0" lang="it-IT" sz="1200" b="0" i="0" u="none" strike="noStrike" cap="none" normalizeH="0" baseline="0" dirty="0">
                <a:ln>
                  <a:noFill/>
                </a:ln>
                <a:solidFill>
                  <a:schemeClr val="tx1"/>
                </a:solidFill>
                <a:effectLst/>
                <a:latin typeface="Arial" charset="0"/>
              </a:rPr>
              <a:t> to</a:t>
            </a:r>
          </a:p>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a:ln>
                  <a:noFill/>
                </a:ln>
                <a:solidFill>
                  <a:schemeClr val="tx1"/>
                </a:solidFill>
                <a:effectLst/>
                <a:latin typeface="Arial" charset="0"/>
              </a:rPr>
              <a:t>know</a:t>
            </a:r>
          </a:p>
        </p:txBody>
      </p:sp>
    </p:spTree>
    <p:extLst>
      <p:ext uri="{BB962C8B-B14F-4D97-AF65-F5344CB8AC3E}">
        <p14:creationId xmlns:p14="http://schemas.microsoft.com/office/powerpoint/2010/main" val="50649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e 19">
            <a:extLst>
              <a:ext uri="{FF2B5EF4-FFF2-40B4-BE49-F238E27FC236}">
                <a16:creationId xmlns:a16="http://schemas.microsoft.com/office/drawing/2014/main" id="{4FB5FCBC-9DFA-4B23-B077-DF53CB122B4D}"/>
              </a:ext>
            </a:extLst>
          </p:cNvPr>
          <p:cNvSpPr/>
          <p:nvPr/>
        </p:nvSpPr>
        <p:spPr bwMode="auto">
          <a:xfrm>
            <a:off x="2123728" y="2153299"/>
            <a:ext cx="1584176" cy="2530019"/>
          </a:xfrm>
          <a:prstGeom prst="ellipse">
            <a:avLst/>
          </a:prstGeom>
          <a:solidFill>
            <a:srgbClr val="EB5A4B">
              <a:alpha val="30000"/>
            </a:srgbClr>
          </a:solidFill>
          <a:ln w="19050" cap="flat" cmpd="sng" algn="ctr">
            <a:noFill/>
            <a:prstDash val="dash"/>
            <a:round/>
            <a:headEnd type="none" w="med" len="med"/>
            <a:tailEnd type="none" w="med" len="med"/>
          </a:ln>
          <a:effectLst/>
        </p:spPr>
        <p:txBody>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p>
            <a:pPr marL="487363" marR="0" indent="-487363" algn="l" defTabSz="1300163"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Arial" charset="0"/>
            </a:endParaRPr>
          </a:p>
        </p:txBody>
      </p:sp>
      <p:sp>
        <p:nvSpPr>
          <p:cNvPr id="29" name="Ovale 28">
            <a:extLst>
              <a:ext uri="{FF2B5EF4-FFF2-40B4-BE49-F238E27FC236}">
                <a16:creationId xmlns:a16="http://schemas.microsoft.com/office/drawing/2014/main" id="{EEC00DF4-4EDF-4DF3-9F0F-18E1A5BB521E}"/>
              </a:ext>
            </a:extLst>
          </p:cNvPr>
          <p:cNvSpPr/>
          <p:nvPr/>
        </p:nvSpPr>
        <p:spPr bwMode="auto">
          <a:xfrm rot="5400000">
            <a:off x="2655928" y="1510233"/>
            <a:ext cx="1584176" cy="2530019"/>
          </a:xfrm>
          <a:prstGeom prst="ellipse">
            <a:avLst/>
          </a:prstGeom>
          <a:solidFill>
            <a:srgbClr val="A6DFE5">
              <a:alpha val="30000"/>
            </a:srgbClr>
          </a:solidFill>
          <a:ln w="19050" cap="flat" cmpd="sng" algn="ctr">
            <a:noFill/>
            <a:prstDash val="dash"/>
            <a:round/>
            <a:headEnd type="none" w="med" len="med"/>
            <a:tailEnd type="none" w="med" len="med"/>
          </a:ln>
          <a:effectLst/>
        </p:spPr>
        <p:txBody>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p>
            <a:pPr marL="487363" marR="0" indent="-487363" algn="l" defTabSz="1300163"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Arial" charset="0"/>
            </a:endParaRPr>
          </a:p>
        </p:txBody>
      </p:sp>
      <p:sp>
        <p:nvSpPr>
          <p:cNvPr id="28" name="Ovale 27">
            <a:extLst>
              <a:ext uri="{FF2B5EF4-FFF2-40B4-BE49-F238E27FC236}">
                <a16:creationId xmlns:a16="http://schemas.microsoft.com/office/drawing/2014/main" id="{1C10FD75-AC03-40CE-A9CA-A9AACDCC53EA}"/>
              </a:ext>
            </a:extLst>
          </p:cNvPr>
          <p:cNvSpPr/>
          <p:nvPr/>
        </p:nvSpPr>
        <p:spPr bwMode="auto">
          <a:xfrm>
            <a:off x="2134470" y="915566"/>
            <a:ext cx="1584176" cy="2530019"/>
          </a:xfrm>
          <a:prstGeom prst="ellipse">
            <a:avLst/>
          </a:prstGeom>
          <a:solidFill>
            <a:srgbClr val="F7FACA">
              <a:alpha val="30000"/>
            </a:srgbClr>
          </a:solidFill>
          <a:ln w="19050" cap="flat" cmpd="sng" algn="ctr">
            <a:noFill/>
            <a:prstDash val="dash"/>
            <a:round/>
            <a:headEnd type="none" w="med" len="med"/>
            <a:tailEnd type="none" w="med" len="med"/>
          </a:ln>
          <a:effectLst/>
        </p:spPr>
        <p:txBody>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p>
            <a:pPr marL="487363" marR="0" indent="-487363" algn="l" defTabSz="1300163"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Arial" charset="0"/>
            </a:endParaRPr>
          </a:p>
        </p:txBody>
      </p:sp>
      <p:sp>
        <p:nvSpPr>
          <p:cNvPr id="2" name="Titolo 1">
            <a:extLst>
              <a:ext uri="{FF2B5EF4-FFF2-40B4-BE49-F238E27FC236}">
                <a16:creationId xmlns:a16="http://schemas.microsoft.com/office/drawing/2014/main" id="{88B63D47-1B0C-46AD-ADC4-F95B57D6E8C7}"/>
              </a:ext>
            </a:extLst>
          </p:cNvPr>
          <p:cNvSpPr>
            <a:spLocks noGrp="1"/>
          </p:cNvSpPr>
          <p:nvPr>
            <p:ph type="title"/>
          </p:nvPr>
        </p:nvSpPr>
        <p:spPr/>
        <p:txBody>
          <a:bodyPr/>
          <a:lstStyle/>
          <a:p>
            <a:r>
              <a:rPr lang="it-IT" dirty="0"/>
              <a:t>Plus &amp; Benefits </a:t>
            </a:r>
          </a:p>
        </p:txBody>
      </p:sp>
      <p:sp>
        <p:nvSpPr>
          <p:cNvPr id="5" name="CasellaDiTesto 4">
            <a:extLst>
              <a:ext uri="{FF2B5EF4-FFF2-40B4-BE49-F238E27FC236}">
                <a16:creationId xmlns:a16="http://schemas.microsoft.com/office/drawing/2014/main" id="{CA8C112F-71D5-46B7-9FC0-6165BC91D7B7}"/>
              </a:ext>
            </a:extLst>
          </p:cNvPr>
          <p:cNvSpPr txBox="1"/>
          <p:nvPr/>
        </p:nvSpPr>
        <p:spPr>
          <a:xfrm>
            <a:off x="38956" y="4580163"/>
            <a:ext cx="3064924" cy="510909"/>
          </a:xfrm>
          <a:prstGeom prst="rect">
            <a:avLst/>
          </a:prstGeom>
          <a:noFill/>
        </p:spPr>
        <p:txBody>
          <a:bodyPr wrap="square" rtlCol="0">
            <a:spAutoFit/>
          </a:bodyPr>
          <a:lstStyle/>
          <a:p>
            <a:r>
              <a:rPr lang="it-IT" sz="800" dirty="0">
                <a:solidFill>
                  <a:schemeClr val="tx1"/>
                </a:solidFill>
              </a:rPr>
              <a:t>EBP24 + TRASF.230/24V</a:t>
            </a:r>
          </a:p>
          <a:p>
            <a:r>
              <a:rPr lang="it-IT" sz="800" dirty="0">
                <a:solidFill>
                  <a:schemeClr val="tx1"/>
                </a:solidFill>
              </a:rPr>
              <a:t>EBPE 24 52 +TRASF.230/24V</a:t>
            </a:r>
          </a:p>
          <a:p>
            <a:r>
              <a:rPr lang="it-IT" sz="800" dirty="0">
                <a:solidFill>
                  <a:schemeClr val="tx1"/>
                </a:solidFill>
              </a:rPr>
              <a:t>EBPE 24 75 ELETTROC.+TRASF.230/24V</a:t>
            </a:r>
          </a:p>
        </p:txBody>
      </p:sp>
      <p:sp>
        <p:nvSpPr>
          <p:cNvPr id="12" name="CasellaDiTesto 11">
            <a:extLst>
              <a:ext uri="{FF2B5EF4-FFF2-40B4-BE49-F238E27FC236}">
                <a16:creationId xmlns:a16="http://schemas.microsoft.com/office/drawing/2014/main" id="{7B51C11F-9B20-4A6C-B79D-C4293E1F59DE}"/>
              </a:ext>
            </a:extLst>
          </p:cNvPr>
          <p:cNvSpPr txBox="1"/>
          <p:nvPr/>
        </p:nvSpPr>
        <p:spPr>
          <a:xfrm>
            <a:off x="5401205" y="987574"/>
            <a:ext cx="3275251" cy="4007251"/>
          </a:xfrm>
          <a:prstGeom prst="rect">
            <a:avLst/>
          </a:prstGeom>
          <a:noFill/>
        </p:spPr>
        <p:txBody>
          <a:bodyPr wrap="square" rtlCol="0">
            <a:spAutoFit/>
          </a:bodyPr>
          <a:lstStyle/>
          <a:p>
            <a:pPr marL="285750" indent="-285750" algn="l">
              <a:buFont typeface="Arial" panose="020B0604020202020204" pitchFamily="34" charset="0"/>
              <a:buChar char="•"/>
            </a:pPr>
            <a:r>
              <a:rPr lang="en-US" sz="1200" dirty="0">
                <a:solidFill>
                  <a:schemeClr val="tx1"/>
                </a:solidFill>
              </a:rPr>
              <a:t>It is no longer necessary to have all models available; all that is needed is the electric lock of the required voltage (230V or 24V) and the accessories</a:t>
            </a:r>
          </a:p>
          <a:p>
            <a:pPr marL="285750" indent="-285750" algn="l">
              <a:buFont typeface="Arial" panose="020B0604020202020204" pitchFamily="34" charset="0"/>
              <a:buChar char="•"/>
            </a:pPr>
            <a:r>
              <a:rPr lang="en-US" sz="1200" dirty="0">
                <a:solidFill>
                  <a:schemeClr val="tx1"/>
                </a:solidFill>
              </a:rPr>
              <a:t>Directly at the installation site, depending on the gate and the agreements with the end user, the installer can decide whether to install the electric lock with release only from the inside, or also from the outside and in the size required by the gate, simply by mounting the accessory on the product</a:t>
            </a:r>
            <a:endParaRPr lang="it-IT" sz="1200" dirty="0">
              <a:solidFill>
                <a:schemeClr val="tx1"/>
              </a:solidFill>
            </a:endParaRPr>
          </a:p>
          <a:p>
            <a:pPr algn="l"/>
            <a:r>
              <a:rPr lang="it-IT" sz="1200" dirty="0">
                <a:solidFill>
                  <a:schemeClr val="tx1"/>
                </a:solidFill>
              </a:rPr>
              <a:t> </a:t>
            </a:r>
          </a:p>
          <a:p>
            <a:pPr algn="l"/>
            <a:endParaRPr lang="it-IT" sz="1200" dirty="0">
              <a:solidFill>
                <a:schemeClr val="tx1"/>
              </a:solidFill>
            </a:endParaRPr>
          </a:p>
          <a:p>
            <a:pPr algn="l"/>
            <a:endParaRPr lang="it-IT" sz="1200" dirty="0">
              <a:solidFill>
                <a:schemeClr val="tx1"/>
              </a:solidFill>
            </a:endParaRPr>
          </a:p>
          <a:p>
            <a:pPr algn="l"/>
            <a:endParaRPr lang="it-IT" sz="1200" dirty="0">
              <a:solidFill>
                <a:schemeClr val="tx1"/>
              </a:solidFill>
            </a:endParaRPr>
          </a:p>
          <a:p>
            <a:pPr lvl="3"/>
            <a:r>
              <a:rPr lang="en-US" sz="1200" b="1" dirty="0">
                <a:solidFill>
                  <a:srgbClr val="C00000"/>
                </a:solidFill>
              </a:rPr>
              <a:t>Range optimization: 1 model of the new EBP A + 2 accessories = 3 models of the old EBP</a:t>
            </a:r>
            <a:endParaRPr lang="it-IT" sz="1200" dirty="0">
              <a:solidFill>
                <a:schemeClr val="tx1"/>
              </a:solidFill>
            </a:endParaRPr>
          </a:p>
        </p:txBody>
      </p:sp>
      <p:pic>
        <p:nvPicPr>
          <p:cNvPr id="17" name="Immagine 16">
            <a:extLst>
              <a:ext uri="{FF2B5EF4-FFF2-40B4-BE49-F238E27FC236}">
                <a16:creationId xmlns:a16="http://schemas.microsoft.com/office/drawing/2014/main" id="{59369EE8-578E-4539-B7D1-D294D8DA3357}"/>
              </a:ext>
            </a:extLst>
          </p:cNvPr>
          <p:cNvPicPr>
            <a:picLocks noChangeAspect="1"/>
          </p:cNvPicPr>
          <p:nvPr/>
        </p:nvPicPr>
        <p:blipFill>
          <a:blip r:embed="rId2"/>
          <a:stretch>
            <a:fillRect/>
          </a:stretch>
        </p:blipFill>
        <p:spPr>
          <a:xfrm>
            <a:off x="2750641" y="983975"/>
            <a:ext cx="353239" cy="945843"/>
          </a:xfrm>
          <a:prstGeom prst="rect">
            <a:avLst/>
          </a:prstGeom>
        </p:spPr>
      </p:pic>
      <p:pic>
        <p:nvPicPr>
          <p:cNvPr id="18" name="Immagine 17">
            <a:extLst>
              <a:ext uri="{FF2B5EF4-FFF2-40B4-BE49-F238E27FC236}">
                <a16:creationId xmlns:a16="http://schemas.microsoft.com/office/drawing/2014/main" id="{C3C76A2C-3D37-4012-B6C9-F4B13CA1CA6B}"/>
              </a:ext>
            </a:extLst>
          </p:cNvPr>
          <p:cNvPicPr>
            <a:picLocks noChangeAspect="1"/>
          </p:cNvPicPr>
          <p:nvPr/>
        </p:nvPicPr>
        <p:blipFill>
          <a:blip r:embed="rId2"/>
          <a:stretch>
            <a:fillRect/>
          </a:stretch>
        </p:blipFill>
        <p:spPr>
          <a:xfrm>
            <a:off x="2740048" y="3737475"/>
            <a:ext cx="353239" cy="945843"/>
          </a:xfrm>
          <a:prstGeom prst="rect">
            <a:avLst/>
          </a:prstGeom>
        </p:spPr>
      </p:pic>
      <p:pic>
        <p:nvPicPr>
          <p:cNvPr id="19" name="Immagine 18">
            <a:extLst>
              <a:ext uri="{FF2B5EF4-FFF2-40B4-BE49-F238E27FC236}">
                <a16:creationId xmlns:a16="http://schemas.microsoft.com/office/drawing/2014/main" id="{72A9E722-1027-4AF6-8422-66B54C41D12E}"/>
              </a:ext>
            </a:extLst>
          </p:cNvPr>
          <p:cNvPicPr>
            <a:picLocks noChangeAspect="1"/>
          </p:cNvPicPr>
          <p:nvPr/>
        </p:nvPicPr>
        <p:blipFill>
          <a:blip r:embed="rId2"/>
          <a:stretch>
            <a:fillRect/>
          </a:stretch>
        </p:blipFill>
        <p:spPr>
          <a:xfrm>
            <a:off x="3925522" y="2383714"/>
            <a:ext cx="353239" cy="945843"/>
          </a:xfrm>
          <a:prstGeom prst="rect">
            <a:avLst/>
          </a:prstGeom>
        </p:spPr>
      </p:pic>
      <p:pic>
        <p:nvPicPr>
          <p:cNvPr id="15" name="Immagine 14">
            <a:extLst>
              <a:ext uri="{FF2B5EF4-FFF2-40B4-BE49-F238E27FC236}">
                <a16:creationId xmlns:a16="http://schemas.microsoft.com/office/drawing/2014/main" id="{C8044B98-1C35-4422-97E4-8646B9CBA10C}"/>
              </a:ext>
            </a:extLst>
          </p:cNvPr>
          <p:cNvPicPr>
            <a:picLocks noChangeAspect="1"/>
          </p:cNvPicPr>
          <p:nvPr/>
        </p:nvPicPr>
        <p:blipFill>
          <a:blip r:embed="rId3"/>
          <a:stretch>
            <a:fillRect/>
          </a:stretch>
        </p:blipFill>
        <p:spPr>
          <a:xfrm flipH="1">
            <a:off x="435420" y="918869"/>
            <a:ext cx="387172" cy="945843"/>
          </a:xfrm>
          <a:prstGeom prst="rect">
            <a:avLst/>
          </a:prstGeom>
        </p:spPr>
      </p:pic>
      <p:pic>
        <p:nvPicPr>
          <p:cNvPr id="22" name="Immagine 21">
            <a:extLst>
              <a:ext uri="{FF2B5EF4-FFF2-40B4-BE49-F238E27FC236}">
                <a16:creationId xmlns:a16="http://schemas.microsoft.com/office/drawing/2014/main" id="{7EF58556-9C89-4A6E-BFC9-A80CFA43D2E6}"/>
              </a:ext>
            </a:extLst>
          </p:cNvPr>
          <p:cNvPicPr>
            <a:picLocks noChangeAspect="1"/>
          </p:cNvPicPr>
          <p:nvPr/>
        </p:nvPicPr>
        <p:blipFill>
          <a:blip r:embed="rId3"/>
          <a:stretch>
            <a:fillRect/>
          </a:stretch>
        </p:blipFill>
        <p:spPr>
          <a:xfrm flipH="1">
            <a:off x="816715" y="764702"/>
            <a:ext cx="387172" cy="945843"/>
          </a:xfrm>
          <a:prstGeom prst="rect">
            <a:avLst/>
          </a:prstGeom>
        </p:spPr>
      </p:pic>
      <p:pic>
        <p:nvPicPr>
          <p:cNvPr id="23" name="Immagine 22">
            <a:extLst>
              <a:ext uri="{FF2B5EF4-FFF2-40B4-BE49-F238E27FC236}">
                <a16:creationId xmlns:a16="http://schemas.microsoft.com/office/drawing/2014/main" id="{99D57856-9570-4E0C-854C-6BEDDE84E6E3}"/>
              </a:ext>
            </a:extLst>
          </p:cNvPr>
          <p:cNvPicPr>
            <a:picLocks noChangeAspect="1"/>
          </p:cNvPicPr>
          <p:nvPr/>
        </p:nvPicPr>
        <p:blipFill>
          <a:blip r:embed="rId3"/>
          <a:stretch>
            <a:fillRect/>
          </a:stretch>
        </p:blipFill>
        <p:spPr>
          <a:xfrm flipH="1">
            <a:off x="1107900" y="1258410"/>
            <a:ext cx="387172" cy="945843"/>
          </a:xfrm>
          <a:prstGeom prst="rect">
            <a:avLst/>
          </a:prstGeom>
        </p:spPr>
      </p:pic>
      <p:pic>
        <p:nvPicPr>
          <p:cNvPr id="24" name="Immagine 23">
            <a:extLst>
              <a:ext uri="{FF2B5EF4-FFF2-40B4-BE49-F238E27FC236}">
                <a16:creationId xmlns:a16="http://schemas.microsoft.com/office/drawing/2014/main" id="{1B34C4DC-E0E6-403F-BFCB-4EF4C33CB969}"/>
              </a:ext>
            </a:extLst>
          </p:cNvPr>
          <p:cNvPicPr>
            <a:picLocks noChangeAspect="1"/>
          </p:cNvPicPr>
          <p:nvPr/>
        </p:nvPicPr>
        <p:blipFill>
          <a:blip r:embed="rId3"/>
          <a:stretch>
            <a:fillRect/>
          </a:stretch>
        </p:blipFill>
        <p:spPr>
          <a:xfrm flipH="1">
            <a:off x="359351" y="3328908"/>
            <a:ext cx="387172" cy="945843"/>
          </a:xfrm>
          <a:prstGeom prst="rect">
            <a:avLst/>
          </a:prstGeom>
        </p:spPr>
      </p:pic>
      <p:pic>
        <p:nvPicPr>
          <p:cNvPr id="25" name="Immagine 24">
            <a:extLst>
              <a:ext uri="{FF2B5EF4-FFF2-40B4-BE49-F238E27FC236}">
                <a16:creationId xmlns:a16="http://schemas.microsoft.com/office/drawing/2014/main" id="{032775A7-5419-40C0-B534-8F121115E1C8}"/>
              </a:ext>
            </a:extLst>
          </p:cNvPr>
          <p:cNvPicPr>
            <a:picLocks noChangeAspect="1"/>
          </p:cNvPicPr>
          <p:nvPr/>
        </p:nvPicPr>
        <p:blipFill>
          <a:blip r:embed="rId3"/>
          <a:stretch>
            <a:fillRect/>
          </a:stretch>
        </p:blipFill>
        <p:spPr>
          <a:xfrm flipH="1">
            <a:off x="740646" y="3174741"/>
            <a:ext cx="387172" cy="945843"/>
          </a:xfrm>
          <a:prstGeom prst="rect">
            <a:avLst/>
          </a:prstGeom>
        </p:spPr>
      </p:pic>
      <p:pic>
        <p:nvPicPr>
          <p:cNvPr id="26" name="Immagine 25">
            <a:extLst>
              <a:ext uri="{FF2B5EF4-FFF2-40B4-BE49-F238E27FC236}">
                <a16:creationId xmlns:a16="http://schemas.microsoft.com/office/drawing/2014/main" id="{1E8C2DA9-C934-4062-9F33-B5BF4FE8E83E}"/>
              </a:ext>
            </a:extLst>
          </p:cNvPr>
          <p:cNvPicPr>
            <a:picLocks noChangeAspect="1"/>
          </p:cNvPicPr>
          <p:nvPr/>
        </p:nvPicPr>
        <p:blipFill>
          <a:blip r:embed="rId3"/>
          <a:stretch>
            <a:fillRect/>
          </a:stretch>
        </p:blipFill>
        <p:spPr>
          <a:xfrm flipH="1">
            <a:off x="1031831" y="3668449"/>
            <a:ext cx="387172" cy="945843"/>
          </a:xfrm>
          <a:prstGeom prst="rect">
            <a:avLst/>
          </a:prstGeom>
        </p:spPr>
      </p:pic>
      <p:sp>
        <p:nvSpPr>
          <p:cNvPr id="30" name="CasellaDiTesto 29">
            <a:extLst>
              <a:ext uri="{FF2B5EF4-FFF2-40B4-BE49-F238E27FC236}">
                <a16:creationId xmlns:a16="http://schemas.microsoft.com/office/drawing/2014/main" id="{C64BBBB1-7C32-406F-8766-A00A484913CF}"/>
              </a:ext>
            </a:extLst>
          </p:cNvPr>
          <p:cNvSpPr txBox="1"/>
          <p:nvPr/>
        </p:nvSpPr>
        <p:spPr>
          <a:xfrm>
            <a:off x="318634" y="2187867"/>
            <a:ext cx="1426393" cy="510909"/>
          </a:xfrm>
          <a:prstGeom prst="rect">
            <a:avLst/>
          </a:prstGeom>
          <a:noFill/>
        </p:spPr>
        <p:txBody>
          <a:bodyPr wrap="square" rtlCol="0">
            <a:spAutoFit/>
          </a:bodyPr>
          <a:lstStyle/>
          <a:p>
            <a:r>
              <a:rPr lang="it-IT" sz="800" dirty="0">
                <a:solidFill>
                  <a:schemeClr val="tx1"/>
                </a:solidFill>
              </a:rPr>
              <a:t>EBP 230V</a:t>
            </a:r>
          </a:p>
          <a:p>
            <a:r>
              <a:rPr lang="it-IT" sz="800" dirty="0">
                <a:solidFill>
                  <a:schemeClr val="tx1"/>
                </a:solidFill>
              </a:rPr>
              <a:t>EBPE 52 230V</a:t>
            </a:r>
          </a:p>
          <a:p>
            <a:r>
              <a:rPr lang="it-IT" sz="800" dirty="0">
                <a:solidFill>
                  <a:schemeClr val="tx1"/>
                </a:solidFill>
              </a:rPr>
              <a:t>EBPE 75 230V</a:t>
            </a:r>
          </a:p>
        </p:txBody>
      </p:sp>
      <p:sp>
        <p:nvSpPr>
          <p:cNvPr id="21" name="Freccia a destra 20">
            <a:extLst>
              <a:ext uri="{FF2B5EF4-FFF2-40B4-BE49-F238E27FC236}">
                <a16:creationId xmlns:a16="http://schemas.microsoft.com/office/drawing/2014/main" id="{20357543-8A02-477D-99F6-678F3F2E2BBA}"/>
              </a:ext>
            </a:extLst>
          </p:cNvPr>
          <p:cNvSpPr/>
          <p:nvPr/>
        </p:nvSpPr>
        <p:spPr bwMode="auto">
          <a:xfrm>
            <a:off x="1621053" y="1262147"/>
            <a:ext cx="1051697" cy="392877"/>
          </a:xfrm>
          <a:prstGeom prst="rightArrow">
            <a:avLst/>
          </a:prstGeom>
          <a:solidFill>
            <a:srgbClr val="FDFDEF"/>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p>
            <a:pPr marL="487363" marR="0" indent="-487363" algn="l" defTabSz="1300163"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Arial" charset="0"/>
            </a:endParaRPr>
          </a:p>
        </p:txBody>
      </p:sp>
      <p:sp>
        <p:nvSpPr>
          <p:cNvPr id="32" name="Freccia a destra 31">
            <a:extLst>
              <a:ext uri="{FF2B5EF4-FFF2-40B4-BE49-F238E27FC236}">
                <a16:creationId xmlns:a16="http://schemas.microsoft.com/office/drawing/2014/main" id="{02DAC0B4-7035-471E-8E06-C784288C4B83}"/>
              </a:ext>
            </a:extLst>
          </p:cNvPr>
          <p:cNvSpPr/>
          <p:nvPr/>
        </p:nvSpPr>
        <p:spPr bwMode="auto">
          <a:xfrm>
            <a:off x="1621053" y="3907065"/>
            <a:ext cx="1051697" cy="392877"/>
          </a:xfrm>
          <a:prstGeom prst="rightArrow">
            <a:avLst/>
          </a:prstGeom>
          <a:solidFill>
            <a:srgbClr val="F9CDC9"/>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p>
            <a:pPr marL="487363" marR="0" indent="-487363" algn="l" defTabSz="1300163"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Arial" charset="0"/>
            </a:endParaRPr>
          </a:p>
        </p:txBody>
      </p:sp>
      <p:sp>
        <p:nvSpPr>
          <p:cNvPr id="34" name="CasellaDiTesto 33">
            <a:extLst>
              <a:ext uri="{FF2B5EF4-FFF2-40B4-BE49-F238E27FC236}">
                <a16:creationId xmlns:a16="http://schemas.microsoft.com/office/drawing/2014/main" id="{9FECD84F-9AEB-4F7F-900E-A233A427E6CF}"/>
              </a:ext>
            </a:extLst>
          </p:cNvPr>
          <p:cNvSpPr txBox="1"/>
          <p:nvPr/>
        </p:nvSpPr>
        <p:spPr>
          <a:xfrm>
            <a:off x="3139356" y="1306035"/>
            <a:ext cx="968733" cy="215444"/>
          </a:xfrm>
          <a:prstGeom prst="rect">
            <a:avLst/>
          </a:prstGeom>
          <a:noFill/>
        </p:spPr>
        <p:txBody>
          <a:bodyPr wrap="square">
            <a:spAutoFit/>
          </a:bodyPr>
          <a:lstStyle/>
          <a:p>
            <a:r>
              <a:rPr lang="it-IT" sz="800" dirty="0">
                <a:solidFill>
                  <a:schemeClr val="tx1"/>
                </a:solidFill>
              </a:rPr>
              <a:t>EBP AC A 230V </a:t>
            </a:r>
          </a:p>
        </p:txBody>
      </p:sp>
      <p:sp>
        <p:nvSpPr>
          <p:cNvPr id="35" name="CasellaDiTesto 34">
            <a:extLst>
              <a:ext uri="{FF2B5EF4-FFF2-40B4-BE49-F238E27FC236}">
                <a16:creationId xmlns:a16="http://schemas.microsoft.com/office/drawing/2014/main" id="{899248D1-E2B2-41EA-876E-D1BD84BBF8F9}"/>
              </a:ext>
            </a:extLst>
          </p:cNvPr>
          <p:cNvSpPr txBox="1"/>
          <p:nvPr/>
        </p:nvSpPr>
        <p:spPr>
          <a:xfrm>
            <a:off x="3122074" y="4190824"/>
            <a:ext cx="968733" cy="215444"/>
          </a:xfrm>
          <a:prstGeom prst="rect">
            <a:avLst/>
          </a:prstGeom>
          <a:noFill/>
        </p:spPr>
        <p:txBody>
          <a:bodyPr wrap="square">
            <a:spAutoFit/>
          </a:bodyPr>
          <a:lstStyle/>
          <a:p>
            <a:r>
              <a:rPr lang="it-IT" sz="800" dirty="0">
                <a:solidFill>
                  <a:schemeClr val="tx1"/>
                </a:solidFill>
              </a:rPr>
              <a:t>EBP BT A 24V</a:t>
            </a:r>
          </a:p>
        </p:txBody>
      </p:sp>
      <p:sp>
        <p:nvSpPr>
          <p:cNvPr id="36" name="CasellaDiTesto 35">
            <a:extLst>
              <a:ext uri="{FF2B5EF4-FFF2-40B4-BE49-F238E27FC236}">
                <a16:creationId xmlns:a16="http://schemas.microsoft.com/office/drawing/2014/main" id="{AF25D52A-A04F-4009-A344-64262C78A56C}"/>
              </a:ext>
            </a:extLst>
          </p:cNvPr>
          <p:cNvSpPr txBox="1"/>
          <p:nvPr/>
        </p:nvSpPr>
        <p:spPr>
          <a:xfrm>
            <a:off x="4254207" y="2755074"/>
            <a:ext cx="968733" cy="215444"/>
          </a:xfrm>
          <a:prstGeom prst="rect">
            <a:avLst/>
          </a:prstGeom>
          <a:noFill/>
        </p:spPr>
        <p:txBody>
          <a:bodyPr wrap="square">
            <a:spAutoFit/>
          </a:bodyPr>
          <a:lstStyle/>
          <a:p>
            <a:r>
              <a:rPr lang="it-IT" sz="800" dirty="0">
                <a:solidFill>
                  <a:schemeClr val="tx1"/>
                </a:solidFill>
              </a:rPr>
              <a:t>EBP AC A 120V</a:t>
            </a:r>
          </a:p>
        </p:txBody>
      </p:sp>
      <p:pic>
        <p:nvPicPr>
          <p:cNvPr id="14" name="Immagine 13">
            <a:extLst>
              <a:ext uri="{FF2B5EF4-FFF2-40B4-BE49-F238E27FC236}">
                <a16:creationId xmlns:a16="http://schemas.microsoft.com/office/drawing/2014/main" id="{3F934190-C4BA-425C-8947-E5F23AA605F3}"/>
              </a:ext>
            </a:extLst>
          </p:cNvPr>
          <p:cNvPicPr>
            <a:picLocks noChangeAspect="1"/>
          </p:cNvPicPr>
          <p:nvPr/>
        </p:nvPicPr>
        <p:blipFill>
          <a:blip r:embed="rId4"/>
          <a:stretch>
            <a:fillRect/>
          </a:stretch>
        </p:blipFill>
        <p:spPr>
          <a:xfrm>
            <a:off x="2457224" y="2441331"/>
            <a:ext cx="1004640" cy="559321"/>
          </a:xfrm>
          <a:prstGeom prst="rect">
            <a:avLst/>
          </a:prstGeom>
        </p:spPr>
      </p:pic>
      <p:pic>
        <p:nvPicPr>
          <p:cNvPr id="1028" name="Picture 4">
            <a:extLst>
              <a:ext uri="{FF2B5EF4-FFF2-40B4-BE49-F238E27FC236}">
                <a16:creationId xmlns:a16="http://schemas.microsoft.com/office/drawing/2014/main" id="{ACD5FD0A-4DB3-4309-BC68-FB3CE525ADA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6628" y="2973071"/>
            <a:ext cx="801266" cy="470511"/>
          </a:xfrm>
          <a:prstGeom prst="rect">
            <a:avLst/>
          </a:prstGeom>
          <a:noFill/>
          <a:extLst>
            <a:ext uri="{909E8E84-426E-40DD-AFC4-6F175D3DCCD1}">
              <a14:hiddenFill xmlns:a14="http://schemas.microsoft.com/office/drawing/2010/main">
                <a:solidFill>
                  <a:srgbClr val="FFFFFF"/>
                </a:solidFill>
              </a14:hiddenFill>
            </a:ext>
          </a:extLst>
        </p:spPr>
      </p:pic>
      <p:pic>
        <p:nvPicPr>
          <p:cNvPr id="27" name="Immagine 26">
            <a:extLst>
              <a:ext uri="{FF2B5EF4-FFF2-40B4-BE49-F238E27FC236}">
                <a16:creationId xmlns:a16="http://schemas.microsoft.com/office/drawing/2014/main" id="{F68C0C00-9EAA-4020-95AC-278A645A8C58}"/>
              </a:ext>
            </a:extLst>
          </p:cNvPr>
          <p:cNvPicPr>
            <a:picLocks noChangeAspect="1"/>
          </p:cNvPicPr>
          <p:nvPr/>
        </p:nvPicPr>
        <p:blipFill>
          <a:blip r:embed="rId3"/>
          <a:stretch>
            <a:fillRect/>
          </a:stretch>
        </p:blipFill>
        <p:spPr>
          <a:xfrm flipH="1">
            <a:off x="4547826" y="3933346"/>
            <a:ext cx="387172" cy="945843"/>
          </a:xfrm>
          <a:prstGeom prst="rect">
            <a:avLst/>
          </a:prstGeom>
        </p:spPr>
      </p:pic>
      <p:sp>
        <p:nvSpPr>
          <p:cNvPr id="33" name="CasellaDiTesto 32">
            <a:extLst>
              <a:ext uri="{FF2B5EF4-FFF2-40B4-BE49-F238E27FC236}">
                <a16:creationId xmlns:a16="http://schemas.microsoft.com/office/drawing/2014/main" id="{EA0BC013-81B3-4E27-A314-22689F951D39}"/>
              </a:ext>
            </a:extLst>
          </p:cNvPr>
          <p:cNvSpPr txBox="1"/>
          <p:nvPr/>
        </p:nvSpPr>
        <p:spPr>
          <a:xfrm>
            <a:off x="4409888" y="4861050"/>
            <a:ext cx="748715" cy="215444"/>
          </a:xfrm>
          <a:prstGeom prst="rect">
            <a:avLst/>
          </a:prstGeom>
          <a:noFill/>
        </p:spPr>
        <p:txBody>
          <a:bodyPr wrap="square" rtlCol="0">
            <a:spAutoFit/>
          </a:bodyPr>
          <a:lstStyle/>
          <a:p>
            <a:r>
              <a:rPr lang="it-IT" sz="800" dirty="0">
                <a:solidFill>
                  <a:schemeClr val="tx1"/>
                </a:solidFill>
              </a:rPr>
              <a:t>EBP 120V</a:t>
            </a:r>
          </a:p>
        </p:txBody>
      </p:sp>
      <p:sp>
        <p:nvSpPr>
          <p:cNvPr id="37" name="Freccia a destra 36">
            <a:extLst>
              <a:ext uri="{FF2B5EF4-FFF2-40B4-BE49-F238E27FC236}">
                <a16:creationId xmlns:a16="http://schemas.microsoft.com/office/drawing/2014/main" id="{A0E18ACE-4E89-4AC7-A414-7DA140817674}"/>
              </a:ext>
            </a:extLst>
          </p:cNvPr>
          <p:cNvSpPr/>
          <p:nvPr/>
        </p:nvSpPr>
        <p:spPr bwMode="auto">
          <a:xfrm rot="14281355">
            <a:off x="4088185" y="3426322"/>
            <a:ext cx="628883" cy="392877"/>
          </a:xfrm>
          <a:prstGeom prst="rightArrow">
            <a:avLst/>
          </a:prstGeom>
          <a:solidFill>
            <a:srgbClr val="E4F5F7"/>
          </a:solidFill>
          <a:ln w="9525" cap="flat" cmpd="sng" algn="ctr">
            <a:solidFill>
              <a:schemeClr val="tx1"/>
            </a:solid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p>
            <a:pPr marL="487363" marR="0" indent="-487363" algn="l" defTabSz="1300163"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Arial" charset="0"/>
            </a:endParaRPr>
          </a:p>
        </p:txBody>
      </p:sp>
      <p:pic>
        <p:nvPicPr>
          <p:cNvPr id="38" name="Immagine 37">
            <a:extLst>
              <a:ext uri="{FF2B5EF4-FFF2-40B4-BE49-F238E27FC236}">
                <a16:creationId xmlns:a16="http://schemas.microsoft.com/office/drawing/2014/main" id="{2487CD02-CC7E-4AE7-BC0A-44E334A2FCC4}"/>
              </a:ext>
            </a:extLst>
          </p:cNvPr>
          <p:cNvPicPr>
            <a:picLocks noChangeAspect="1"/>
          </p:cNvPicPr>
          <p:nvPr/>
        </p:nvPicPr>
        <p:blipFill>
          <a:blip r:embed="rId6"/>
          <a:stretch>
            <a:fillRect/>
          </a:stretch>
        </p:blipFill>
        <p:spPr>
          <a:xfrm>
            <a:off x="5534753" y="4138187"/>
            <a:ext cx="737819" cy="737819"/>
          </a:xfrm>
          <a:prstGeom prst="rect">
            <a:avLst/>
          </a:prstGeom>
        </p:spPr>
      </p:pic>
      <p:sp>
        <p:nvSpPr>
          <p:cNvPr id="41" name="Rettangolo arrotondato 21">
            <a:extLst>
              <a:ext uri="{FF2B5EF4-FFF2-40B4-BE49-F238E27FC236}">
                <a16:creationId xmlns:a16="http://schemas.microsoft.com/office/drawing/2014/main" id="{E05BF36F-BE6E-4F58-B07C-CFBB4434D7E5}"/>
              </a:ext>
            </a:extLst>
          </p:cNvPr>
          <p:cNvSpPr>
            <a:spLocks noChangeAspect="1"/>
          </p:cNvSpPr>
          <p:nvPr/>
        </p:nvSpPr>
        <p:spPr bwMode="auto">
          <a:xfrm>
            <a:off x="7884368" y="122500"/>
            <a:ext cx="906379" cy="593559"/>
          </a:xfrm>
          <a:prstGeom prst="roundRect">
            <a:avLst/>
          </a:prstGeom>
          <a:solidFill>
            <a:srgbClr val="ADE86E"/>
          </a:solidFill>
          <a:ln w="9525" cap="flat" cmpd="sng" algn="ctr">
            <a:solidFill>
              <a:schemeClr val="tx1"/>
            </a:solidFill>
            <a:prstDash val="solid"/>
            <a:round/>
            <a:headEnd type="none" w="med" len="med"/>
            <a:tailEnd type="none" w="med" len="med"/>
          </a:ln>
          <a:effectLst>
            <a:outerShdw blurRad="495300" dist="482600" dir="3540000" sx="61000" sy="61000" algn="ctr" rotWithShape="0">
              <a:srgbClr val="000000">
                <a:alpha val="49000"/>
              </a:srgbClr>
            </a:outerShdw>
          </a:effectLst>
          <a:scene3d>
            <a:camera prst="isometricLeftDown">
              <a:rot lat="559437" lon="881050" rev="21448077"/>
            </a:camera>
            <a:lightRig rig="balanced" dir="t"/>
          </a:scene3d>
          <a:sp3d extrusionH="31750">
            <a:bevelT w="203200" h="330200"/>
            <a:bevelB h="0"/>
          </a:sp3d>
        </p:spPr>
        <p:txBody>
          <a:bodyPr vert="horz" wrap="square" lIns="130046" tIns="65023" rIns="130046" bIns="65023" numCol="1" rtlCol="0" anchor="t" anchorCtr="0" compatLnSpc="1">
            <a:prstTxWarp prst="textNoShape">
              <a:avLst/>
            </a:prstTxWarp>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err="1">
                <a:ln>
                  <a:noFill/>
                </a:ln>
                <a:solidFill>
                  <a:schemeClr val="tx1"/>
                </a:solidFill>
                <a:effectLst/>
                <a:latin typeface="Arial" charset="0"/>
              </a:rPr>
              <a:t>What</a:t>
            </a:r>
            <a:r>
              <a:rPr kumimoji="0" lang="it-IT" sz="1200" b="0" i="0" u="none" strike="noStrike" cap="none" normalizeH="0" baseline="0" dirty="0">
                <a:ln>
                  <a:noFill/>
                </a:ln>
                <a:solidFill>
                  <a:schemeClr val="tx1"/>
                </a:solidFill>
                <a:effectLst/>
                <a:latin typeface="Arial" charset="0"/>
              </a:rPr>
              <a:t> to</a:t>
            </a:r>
          </a:p>
          <a:p>
            <a:pPr marL="487363" marR="0" indent="-487363" algn="ctr" defTabSz="1300163" rtl="0" eaLnBrk="1" fontAlgn="base" latinLnBrk="0" hangingPunct="1">
              <a:lnSpc>
                <a:spcPct val="100000"/>
              </a:lnSpc>
              <a:spcBef>
                <a:spcPct val="20000"/>
              </a:spcBef>
              <a:spcAft>
                <a:spcPct val="0"/>
              </a:spcAft>
              <a:buClrTx/>
              <a:buSzTx/>
              <a:buFontTx/>
              <a:buNone/>
              <a:tabLst/>
            </a:pPr>
            <a:r>
              <a:rPr lang="it-IT" sz="1200" dirty="0" err="1">
                <a:solidFill>
                  <a:schemeClr val="tx1"/>
                </a:solidFill>
              </a:rPr>
              <a:t>say</a:t>
            </a:r>
            <a:endParaRPr kumimoji="0" lang="it-IT" sz="1200" b="0" i="0" u="none" strike="noStrike" cap="none" normalizeH="0" baseline="0" dirty="0">
              <a:ln>
                <a:noFill/>
              </a:ln>
              <a:solidFill>
                <a:schemeClr val="tx1"/>
              </a:solidFill>
              <a:effectLst/>
              <a:latin typeface="Arial" charset="0"/>
            </a:endParaRPr>
          </a:p>
        </p:txBody>
      </p:sp>
      <p:sp>
        <p:nvSpPr>
          <p:cNvPr id="42" name="Rettangolo arrotondato 21">
            <a:extLst>
              <a:ext uri="{FF2B5EF4-FFF2-40B4-BE49-F238E27FC236}">
                <a16:creationId xmlns:a16="http://schemas.microsoft.com/office/drawing/2014/main" id="{F1BF3B73-2A21-415A-ABD3-7E7102C464F2}"/>
              </a:ext>
            </a:extLst>
          </p:cNvPr>
          <p:cNvSpPr>
            <a:spLocks noChangeAspect="1"/>
          </p:cNvSpPr>
          <p:nvPr/>
        </p:nvSpPr>
        <p:spPr bwMode="auto">
          <a:xfrm>
            <a:off x="7884368" y="3363838"/>
            <a:ext cx="906379" cy="593559"/>
          </a:xfrm>
          <a:prstGeom prst="roundRect">
            <a:avLst/>
          </a:prstGeom>
          <a:solidFill>
            <a:srgbClr val="A6DFE5"/>
          </a:solidFill>
          <a:ln w="9525" cap="flat" cmpd="sng" algn="ctr">
            <a:solidFill>
              <a:schemeClr val="tx1"/>
            </a:solidFill>
            <a:prstDash val="solid"/>
            <a:round/>
            <a:headEnd type="none" w="med" len="med"/>
            <a:tailEnd type="none" w="med" len="med"/>
          </a:ln>
          <a:effectLst>
            <a:outerShdw blurRad="495300" dist="482600" dir="3540000" sx="61000" sy="61000" algn="ctr" rotWithShape="0">
              <a:srgbClr val="000000">
                <a:alpha val="49000"/>
              </a:srgbClr>
            </a:outerShdw>
          </a:effectLst>
          <a:scene3d>
            <a:camera prst="isometricLeftDown">
              <a:rot lat="559437" lon="881050" rev="21448077"/>
            </a:camera>
            <a:lightRig rig="balanced" dir="t"/>
          </a:scene3d>
          <a:sp3d extrusionH="31750">
            <a:bevelT w="203200" h="330200"/>
            <a:bevelB h="0"/>
          </a:sp3d>
        </p:spPr>
        <p:txBody>
          <a:bodyPr vert="horz" wrap="square" lIns="130046" tIns="65023" rIns="130046" bIns="65023" numCol="1" rtlCol="0" anchor="t" anchorCtr="0" compatLnSpc="1">
            <a:prstTxWarp prst="textNoShape">
              <a:avLst/>
            </a:prstTxWarp>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a:ln>
                  <a:noFill/>
                </a:ln>
                <a:solidFill>
                  <a:schemeClr val="tx1"/>
                </a:solidFill>
                <a:effectLst/>
                <a:latin typeface="Arial" charset="0"/>
              </a:rPr>
              <a:t>How to</a:t>
            </a:r>
          </a:p>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err="1">
                <a:ln>
                  <a:noFill/>
                </a:ln>
                <a:solidFill>
                  <a:schemeClr val="tx1"/>
                </a:solidFill>
                <a:effectLst/>
                <a:latin typeface="Arial" charset="0"/>
              </a:rPr>
              <a:t>say</a:t>
            </a:r>
            <a:endParaRPr kumimoji="0" lang="it-IT" sz="12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33630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e 7">
            <a:extLst>
              <a:ext uri="{FF2B5EF4-FFF2-40B4-BE49-F238E27FC236}">
                <a16:creationId xmlns:a16="http://schemas.microsoft.com/office/drawing/2014/main" id="{5D3D5957-103A-49C7-9425-7F49BF1771A7}"/>
              </a:ext>
            </a:extLst>
          </p:cNvPr>
          <p:cNvSpPr/>
          <p:nvPr/>
        </p:nvSpPr>
        <p:spPr bwMode="auto">
          <a:xfrm>
            <a:off x="1259632" y="1662937"/>
            <a:ext cx="2520280" cy="2516317"/>
          </a:xfrm>
          <a:prstGeom prst="ellipse">
            <a:avLst/>
          </a:prstGeom>
          <a:noFill/>
          <a:ln w="9525" cap="flat" cmpd="sng" algn="ctr">
            <a:solidFill>
              <a:schemeClr val="bg1">
                <a:lumMod val="65000"/>
              </a:schemeClr>
            </a:solidFill>
            <a:prstDash val="solid"/>
            <a:round/>
            <a:headEnd type="none" w="med" len="med"/>
            <a:tailEnd type="none" w="med" len="med"/>
          </a:ln>
          <a:effectLst/>
        </p:spPr>
        <p:txBody>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p>
            <a:pPr marL="487363" marR="0" indent="-487363" algn="l" defTabSz="1300163" rtl="0" eaLnBrk="1" fontAlgn="base" latinLnBrk="0" hangingPunct="1">
              <a:lnSpc>
                <a:spcPct val="100000"/>
              </a:lnSpc>
              <a:spcBef>
                <a:spcPct val="20000"/>
              </a:spcBef>
              <a:spcAft>
                <a:spcPct val="0"/>
              </a:spcAft>
              <a:buClrTx/>
              <a:buSzTx/>
              <a:buFontTx/>
              <a:buNone/>
              <a:tabLst/>
            </a:pPr>
            <a:endParaRPr kumimoji="0" lang="it-IT" sz="1400" b="0" i="0" u="none" strike="noStrike" cap="none" normalizeH="0" baseline="0" dirty="0">
              <a:ln>
                <a:noFill/>
              </a:ln>
              <a:solidFill>
                <a:schemeClr val="tx1"/>
              </a:solidFill>
              <a:effectLst/>
              <a:latin typeface="Arial" charset="0"/>
            </a:endParaRPr>
          </a:p>
        </p:txBody>
      </p:sp>
      <p:sp>
        <p:nvSpPr>
          <p:cNvPr id="2" name="Titolo 1">
            <a:extLst>
              <a:ext uri="{FF2B5EF4-FFF2-40B4-BE49-F238E27FC236}">
                <a16:creationId xmlns:a16="http://schemas.microsoft.com/office/drawing/2014/main" id="{F1080D67-F9DC-426C-B9B1-6556103F00A1}"/>
              </a:ext>
            </a:extLst>
          </p:cNvPr>
          <p:cNvSpPr>
            <a:spLocks noGrp="1"/>
          </p:cNvSpPr>
          <p:nvPr>
            <p:ph type="title"/>
          </p:nvPr>
        </p:nvSpPr>
        <p:spPr/>
        <p:txBody>
          <a:bodyPr/>
          <a:lstStyle/>
          <a:p>
            <a:r>
              <a:rPr lang="it-IT" dirty="0"/>
              <a:t>Plus &amp; Benefits </a:t>
            </a:r>
          </a:p>
        </p:txBody>
      </p:sp>
      <p:pic>
        <p:nvPicPr>
          <p:cNvPr id="5" name="Immagine 4">
            <a:extLst>
              <a:ext uri="{FF2B5EF4-FFF2-40B4-BE49-F238E27FC236}">
                <a16:creationId xmlns:a16="http://schemas.microsoft.com/office/drawing/2014/main" id="{C5816184-823D-4E48-AB04-1FE12EB0AE98}"/>
              </a:ext>
            </a:extLst>
          </p:cNvPr>
          <p:cNvPicPr>
            <a:picLocks noChangeAspect="1"/>
          </p:cNvPicPr>
          <p:nvPr/>
        </p:nvPicPr>
        <p:blipFill>
          <a:blip r:embed="rId3"/>
          <a:stretch>
            <a:fillRect/>
          </a:stretch>
        </p:blipFill>
        <p:spPr>
          <a:xfrm>
            <a:off x="3347864" y="2643758"/>
            <a:ext cx="838973" cy="2246460"/>
          </a:xfrm>
          <a:prstGeom prst="rect">
            <a:avLst/>
          </a:prstGeom>
        </p:spPr>
      </p:pic>
      <p:pic>
        <p:nvPicPr>
          <p:cNvPr id="6" name="Immagine 5">
            <a:extLst>
              <a:ext uri="{FF2B5EF4-FFF2-40B4-BE49-F238E27FC236}">
                <a16:creationId xmlns:a16="http://schemas.microsoft.com/office/drawing/2014/main" id="{9554081F-0C72-4CE2-9451-4C8E756767BA}"/>
              </a:ext>
            </a:extLst>
          </p:cNvPr>
          <p:cNvPicPr>
            <a:picLocks noChangeAspect="1"/>
          </p:cNvPicPr>
          <p:nvPr/>
        </p:nvPicPr>
        <p:blipFill>
          <a:blip r:embed="rId4"/>
          <a:stretch>
            <a:fillRect/>
          </a:stretch>
        </p:blipFill>
        <p:spPr>
          <a:xfrm>
            <a:off x="360000" y="3087623"/>
            <a:ext cx="1264691" cy="1356335"/>
          </a:xfrm>
          <a:prstGeom prst="rect">
            <a:avLst/>
          </a:prstGeom>
        </p:spPr>
      </p:pic>
      <p:pic>
        <p:nvPicPr>
          <p:cNvPr id="7" name="Immagine 6">
            <a:extLst>
              <a:ext uri="{FF2B5EF4-FFF2-40B4-BE49-F238E27FC236}">
                <a16:creationId xmlns:a16="http://schemas.microsoft.com/office/drawing/2014/main" id="{205F6BB5-9C67-47F9-BFE1-2DC853745B74}"/>
              </a:ext>
            </a:extLst>
          </p:cNvPr>
          <p:cNvPicPr>
            <a:picLocks noChangeAspect="1"/>
          </p:cNvPicPr>
          <p:nvPr/>
        </p:nvPicPr>
        <p:blipFill>
          <a:blip r:embed="rId5"/>
          <a:stretch>
            <a:fillRect/>
          </a:stretch>
        </p:blipFill>
        <p:spPr>
          <a:xfrm>
            <a:off x="807005" y="958896"/>
            <a:ext cx="3347864" cy="1263509"/>
          </a:xfrm>
          <a:prstGeom prst="rect">
            <a:avLst/>
          </a:prstGeom>
        </p:spPr>
      </p:pic>
      <p:cxnSp>
        <p:nvCxnSpPr>
          <p:cNvPr id="13" name="Connettore 2 12">
            <a:extLst>
              <a:ext uri="{FF2B5EF4-FFF2-40B4-BE49-F238E27FC236}">
                <a16:creationId xmlns:a16="http://schemas.microsoft.com/office/drawing/2014/main" id="{B0DFB568-5951-4228-BE61-59BB48AFA55B}"/>
              </a:ext>
            </a:extLst>
          </p:cNvPr>
          <p:cNvCxnSpPr/>
          <p:nvPr/>
        </p:nvCxnSpPr>
        <p:spPr bwMode="auto">
          <a:xfrm flipV="1">
            <a:off x="328594" y="4155926"/>
            <a:ext cx="360040" cy="288032"/>
          </a:xfrm>
          <a:prstGeom prst="straightConnector1">
            <a:avLst/>
          </a:prstGeom>
          <a:noFill/>
          <a:ln w="28575" cap="flat" cmpd="sng" algn="ctr">
            <a:solidFill>
              <a:srgbClr val="FFC000"/>
            </a:solidFill>
            <a:prstDash val="solid"/>
            <a:round/>
            <a:headEnd type="none" w="med" len="med"/>
            <a:tailEnd type="triangle"/>
          </a:ln>
          <a:effectLst/>
        </p:spPr>
      </p:cxnSp>
      <p:cxnSp>
        <p:nvCxnSpPr>
          <p:cNvPr id="20" name="Connettore 2 19">
            <a:extLst>
              <a:ext uri="{FF2B5EF4-FFF2-40B4-BE49-F238E27FC236}">
                <a16:creationId xmlns:a16="http://schemas.microsoft.com/office/drawing/2014/main" id="{0E0ADC9D-635D-4CDA-BF28-CBABE8156351}"/>
              </a:ext>
            </a:extLst>
          </p:cNvPr>
          <p:cNvCxnSpPr/>
          <p:nvPr/>
        </p:nvCxnSpPr>
        <p:spPr bwMode="auto">
          <a:xfrm flipV="1">
            <a:off x="3133804" y="4011910"/>
            <a:ext cx="360040" cy="288032"/>
          </a:xfrm>
          <a:prstGeom prst="straightConnector1">
            <a:avLst/>
          </a:prstGeom>
          <a:noFill/>
          <a:ln w="28575" cap="flat" cmpd="sng" algn="ctr">
            <a:solidFill>
              <a:srgbClr val="FFC000"/>
            </a:solidFill>
            <a:prstDash val="solid"/>
            <a:round/>
            <a:headEnd type="none" w="med" len="med"/>
            <a:tailEnd type="triangle"/>
          </a:ln>
          <a:effectLst/>
        </p:spPr>
      </p:cxnSp>
      <p:pic>
        <p:nvPicPr>
          <p:cNvPr id="21" name="Immagine 20">
            <a:extLst>
              <a:ext uri="{FF2B5EF4-FFF2-40B4-BE49-F238E27FC236}">
                <a16:creationId xmlns:a16="http://schemas.microsoft.com/office/drawing/2014/main" id="{D293E245-B78D-4CC8-87C1-6D573938E395}"/>
              </a:ext>
            </a:extLst>
          </p:cNvPr>
          <p:cNvPicPr>
            <a:picLocks noChangeAspect="1"/>
          </p:cNvPicPr>
          <p:nvPr/>
        </p:nvPicPr>
        <p:blipFill>
          <a:blip r:embed="rId5"/>
          <a:stretch>
            <a:fillRect/>
          </a:stretch>
        </p:blipFill>
        <p:spPr>
          <a:xfrm>
            <a:off x="360000" y="1111394"/>
            <a:ext cx="3347864" cy="1263509"/>
          </a:xfrm>
          <a:prstGeom prst="rect">
            <a:avLst/>
          </a:prstGeom>
        </p:spPr>
      </p:pic>
      <p:cxnSp>
        <p:nvCxnSpPr>
          <p:cNvPr id="14" name="Connettore 2 13">
            <a:extLst>
              <a:ext uri="{FF2B5EF4-FFF2-40B4-BE49-F238E27FC236}">
                <a16:creationId xmlns:a16="http://schemas.microsoft.com/office/drawing/2014/main" id="{58743DA8-931C-4DB0-AC8B-366C81DD2BDA}"/>
              </a:ext>
            </a:extLst>
          </p:cNvPr>
          <p:cNvCxnSpPr/>
          <p:nvPr/>
        </p:nvCxnSpPr>
        <p:spPr bwMode="auto">
          <a:xfrm flipV="1">
            <a:off x="585410" y="1033764"/>
            <a:ext cx="360040" cy="288032"/>
          </a:xfrm>
          <a:prstGeom prst="straightConnector1">
            <a:avLst/>
          </a:prstGeom>
          <a:noFill/>
          <a:ln w="28575" cap="flat" cmpd="sng" algn="ctr">
            <a:solidFill>
              <a:srgbClr val="FFC000"/>
            </a:solidFill>
            <a:prstDash val="solid"/>
            <a:round/>
            <a:headEnd type="none" w="med" len="med"/>
            <a:tailEnd type="triangle"/>
          </a:ln>
          <a:effectLst/>
        </p:spPr>
      </p:cxnSp>
      <p:cxnSp>
        <p:nvCxnSpPr>
          <p:cNvPr id="22" name="Connettore 2 21">
            <a:extLst>
              <a:ext uri="{FF2B5EF4-FFF2-40B4-BE49-F238E27FC236}">
                <a16:creationId xmlns:a16="http://schemas.microsoft.com/office/drawing/2014/main" id="{608DCDE4-8DDB-4475-B8A1-E6EBFFD3B6DD}"/>
              </a:ext>
            </a:extLst>
          </p:cNvPr>
          <p:cNvCxnSpPr/>
          <p:nvPr/>
        </p:nvCxnSpPr>
        <p:spPr bwMode="auto">
          <a:xfrm flipV="1">
            <a:off x="181888" y="1172663"/>
            <a:ext cx="360040" cy="288032"/>
          </a:xfrm>
          <a:prstGeom prst="straightConnector1">
            <a:avLst/>
          </a:prstGeom>
          <a:noFill/>
          <a:ln w="28575" cap="flat" cmpd="sng" algn="ctr">
            <a:solidFill>
              <a:srgbClr val="FFC000"/>
            </a:solidFill>
            <a:prstDash val="solid"/>
            <a:round/>
            <a:headEnd type="none" w="med" len="med"/>
            <a:tailEnd type="triangle"/>
          </a:ln>
          <a:effectLst/>
        </p:spPr>
      </p:cxnSp>
      <p:pic>
        <p:nvPicPr>
          <p:cNvPr id="24" name="Picture 2" descr="Chiave Libero Icona - Icon-Icons.com">
            <a:extLst>
              <a:ext uri="{FF2B5EF4-FFF2-40B4-BE49-F238E27FC236}">
                <a16:creationId xmlns:a16="http://schemas.microsoft.com/office/drawing/2014/main" id="{22C54A4A-4081-46EC-A4F9-8478CBCF7B4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5620" y="2152624"/>
            <a:ext cx="1628304" cy="1628304"/>
          </a:xfrm>
          <a:prstGeom prst="rect">
            <a:avLst/>
          </a:prstGeom>
          <a:noFill/>
          <a:extLst>
            <a:ext uri="{909E8E84-426E-40DD-AFC4-6F175D3DCCD1}">
              <a14:hiddenFill xmlns:a14="http://schemas.microsoft.com/office/drawing/2010/main">
                <a:solidFill>
                  <a:srgbClr val="FFFFFF"/>
                </a:solidFill>
              </a14:hiddenFill>
            </a:ext>
          </a:extLst>
        </p:spPr>
      </p:pic>
      <p:sp>
        <p:nvSpPr>
          <p:cNvPr id="26" name="CasellaDiTesto 25">
            <a:extLst>
              <a:ext uri="{FF2B5EF4-FFF2-40B4-BE49-F238E27FC236}">
                <a16:creationId xmlns:a16="http://schemas.microsoft.com/office/drawing/2014/main" id="{ED756C47-29EC-4E9D-8E8A-124AE27C455D}"/>
              </a:ext>
            </a:extLst>
          </p:cNvPr>
          <p:cNvSpPr txBox="1"/>
          <p:nvPr/>
        </p:nvSpPr>
        <p:spPr>
          <a:xfrm>
            <a:off x="4788024" y="987574"/>
            <a:ext cx="3816424" cy="3970318"/>
          </a:xfrm>
          <a:prstGeom prst="rect">
            <a:avLst/>
          </a:prstGeom>
          <a:noFill/>
        </p:spPr>
        <p:txBody>
          <a:bodyPr wrap="square" rtlCol="0">
            <a:spAutoFit/>
          </a:bodyPr>
          <a:lstStyle/>
          <a:p>
            <a:pPr marL="285750" indent="-285750" algn="l">
              <a:buFont typeface="Arial" panose="020B0604020202020204" pitchFamily="34" charset="0"/>
              <a:buChar char="•"/>
            </a:pPr>
            <a:r>
              <a:rPr lang="en-US" sz="1200" dirty="0">
                <a:solidFill>
                  <a:schemeClr val="tx1"/>
                </a:solidFill>
              </a:rPr>
              <a:t>At any time, the key-lock cylinder of the new  EBP A can be replaced with one matched to a specific key number, so that the same key can be used to unlock the operators and the electric lock, and activate the selector switch </a:t>
            </a:r>
          </a:p>
          <a:p>
            <a:pPr marL="285750" indent="-285750" algn="l">
              <a:buFont typeface="Arial" panose="020B0604020202020204" pitchFamily="34" charset="0"/>
              <a:buChar char="•"/>
            </a:pPr>
            <a:r>
              <a:rPr lang="en-US" sz="1200" dirty="0">
                <a:solidFill>
                  <a:schemeClr val="tx1"/>
                </a:solidFill>
              </a:rPr>
              <a:t>This can also be done if the new EBP A is fitted with the external key cylinder CSE52 or CSE75</a:t>
            </a:r>
          </a:p>
          <a:p>
            <a:pPr marL="285750" indent="-285750" algn="l">
              <a:buFont typeface="Arial" panose="020B0604020202020204" pitchFamily="34" charset="0"/>
              <a:buChar char="•"/>
            </a:pPr>
            <a:r>
              <a:rPr lang="en-US" sz="1200" dirty="0">
                <a:solidFill>
                  <a:schemeClr val="tx1"/>
                </a:solidFill>
              </a:rPr>
              <a:t>In fact, both CSE accessories include both internal and external key cylinders and can be ordered by requesting a specific key number</a:t>
            </a:r>
            <a:endParaRPr lang="it-IT" sz="1200" dirty="0">
              <a:solidFill>
                <a:schemeClr val="tx1"/>
              </a:solidFill>
            </a:endParaRPr>
          </a:p>
          <a:p>
            <a:pPr lvl="1"/>
            <a:endParaRPr lang="it-IT" sz="1200" dirty="0">
              <a:solidFill>
                <a:schemeClr val="tx1"/>
              </a:solidFill>
            </a:endParaRPr>
          </a:p>
          <a:p>
            <a:pPr lvl="1"/>
            <a:endParaRPr lang="it-IT" sz="1200" dirty="0">
              <a:solidFill>
                <a:schemeClr val="tx1"/>
              </a:solidFill>
            </a:endParaRPr>
          </a:p>
          <a:p>
            <a:pPr lvl="1"/>
            <a:endParaRPr lang="it-IT" sz="1200" dirty="0">
              <a:solidFill>
                <a:schemeClr val="tx1"/>
              </a:solidFill>
            </a:endParaRPr>
          </a:p>
          <a:p>
            <a:pPr lvl="1"/>
            <a:endParaRPr lang="it-IT" sz="1200" dirty="0">
              <a:solidFill>
                <a:schemeClr val="tx1"/>
              </a:solidFill>
            </a:endParaRPr>
          </a:p>
          <a:p>
            <a:pPr lvl="1"/>
            <a:endParaRPr lang="it-IT" sz="1200" dirty="0">
              <a:solidFill>
                <a:schemeClr val="tx1"/>
              </a:solidFill>
            </a:endParaRPr>
          </a:p>
          <a:p>
            <a:pPr lvl="4"/>
            <a:r>
              <a:rPr lang="en-US" sz="1200" b="1" dirty="0">
                <a:solidFill>
                  <a:srgbClr val="C00000"/>
                </a:solidFill>
              </a:rPr>
              <a:t>A single key to unlock the operators and the electric lock, and activate the selector switch</a:t>
            </a:r>
            <a:r>
              <a:rPr lang="it-IT" sz="1200" b="1" dirty="0">
                <a:solidFill>
                  <a:srgbClr val="C00000"/>
                </a:solidFill>
              </a:rPr>
              <a:t>  </a:t>
            </a:r>
          </a:p>
          <a:p>
            <a:pPr algn="l"/>
            <a:endParaRPr lang="it-IT" sz="1400" dirty="0">
              <a:solidFill>
                <a:schemeClr val="tx1"/>
              </a:solidFill>
            </a:endParaRPr>
          </a:p>
        </p:txBody>
      </p:sp>
      <p:grpSp>
        <p:nvGrpSpPr>
          <p:cNvPr id="29" name="Gruppo 28">
            <a:extLst>
              <a:ext uri="{FF2B5EF4-FFF2-40B4-BE49-F238E27FC236}">
                <a16:creationId xmlns:a16="http://schemas.microsoft.com/office/drawing/2014/main" id="{0F86A2B8-4F9A-4A7B-B19A-F9FED9BF4EF3}"/>
              </a:ext>
            </a:extLst>
          </p:cNvPr>
          <p:cNvGrpSpPr>
            <a:grpSpLocks noChangeAspect="1"/>
          </p:cNvGrpSpPr>
          <p:nvPr/>
        </p:nvGrpSpPr>
        <p:grpSpPr>
          <a:xfrm>
            <a:off x="4901959" y="3921502"/>
            <a:ext cx="995748" cy="954504"/>
            <a:chOff x="4213940" y="704080"/>
            <a:chExt cx="1422498" cy="1363577"/>
          </a:xfrm>
        </p:grpSpPr>
        <p:pic>
          <p:nvPicPr>
            <p:cNvPr id="31" name="Immagine 30">
              <a:extLst>
                <a:ext uri="{FF2B5EF4-FFF2-40B4-BE49-F238E27FC236}">
                  <a16:creationId xmlns:a16="http://schemas.microsoft.com/office/drawing/2014/main" id="{745FD1DD-ACAA-4C42-954D-BDCFD4A7A71E}"/>
                </a:ext>
              </a:extLst>
            </p:cNvPr>
            <p:cNvPicPr>
              <a:picLocks noChangeAspect="1"/>
            </p:cNvPicPr>
            <p:nvPr/>
          </p:nvPicPr>
          <p:blipFill>
            <a:blip r:embed="rId7"/>
            <a:stretch>
              <a:fillRect/>
            </a:stretch>
          </p:blipFill>
          <p:spPr>
            <a:xfrm>
              <a:off x="4213940" y="704080"/>
              <a:ext cx="653415" cy="653415"/>
            </a:xfrm>
            <a:prstGeom prst="rect">
              <a:avLst/>
            </a:prstGeom>
          </p:spPr>
        </p:pic>
        <p:pic>
          <p:nvPicPr>
            <p:cNvPr id="32" name="Immagine 31">
              <a:extLst>
                <a:ext uri="{FF2B5EF4-FFF2-40B4-BE49-F238E27FC236}">
                  <a16:creationId xmlns:a16="http://schemas.microsoft.com/office/drawing/2014/main" id="{3E4DE047-66FF-4A02-AAEA-B898AE92F9FF}"/>
                </a:ext>
              </a:extLst>
            </p:cNvPr>
            <p:cNvPicPr>
              <a:picLocks noChangeAspect="1"/>
            </p:cNvPicPr>
            <p:nvPr/>
          </p:nvPicPr>
          <p:blipFill>
            <a:blip r:embed="rId8"/>
            <a:stretch>
              <a:fillRect/>
            </a:stretch>
          </p:blipFill>
          <p:spPr>
            <a:xfrm flipH="1">
              <a:off x="5078935" y="790926"/>
              <a:ext cx="557503" cy="582189"/>
            </a:xfrm>
            <a:prstGeom prst="rect">
              <a:avLst/>
            </a:prstGeom>
          </p:spPr>
        </p:pic>
        <p:pic>
          <p:nvPicPr>
            <p:cNvPr id="34" name="Picture 2" descr="Chiave Libero Icona - Icon-Icons.com">
              <a:extLst>
                <a:ext uri="{FF2B5EF4-FFF2-40B4-BE49-F238E27FC236}">
                  <a16:creationId xmlns:a16="http://schemas.microsoft.com/office/drawing/2014/main" id="{AD98DC5E-3F3A-46B2-98F0-8E1CFCFDB2B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21097" y="739449"/>
              <a:ext cx="633666" cy="63366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hiave Libero Icona - Icon-Icons.com">
              <a:extLst>
                <a:ext uri="{FF2B5EF4-FFF2-40B4-BE49-F238E27FC236}">
                  <a16:creationId xmlns:a16="http://schemas.microsoft.com/office/drawing/2014/main" id="{68BCA36A-FF69-4D07-B9EB-9D73A207F48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29315" y="1433991"/>
              <a:ext cx="633666" cy="633666"/>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Connettore 2 38">
              <a:extLst>
                <a:ext uri="{FF2B5EF4-FFF2-40B4-BE49-F238E27FC236}">
                  <a16:creationId xmlns:a16="http://schemas.microsoft.com/office/drawing/2014/main" id="{E11E81BD-F29A-4085-AEF1-D176D0E1ED0E}"/>
                </a:ext>
              </a:extLst>
            </p:cNvPr>
            <p:cNvCxnSpPr/>
            <p:nvPr/>
          </p:nvCxnSpPr>
          <p:spPr bwMode="auto">
            <a:xfrm>
              <a:off x="4913162" y="1234061"/>
              <a:ext cx="0" cy="288032"/>
            </a:xfrm>
            <a:prstGeom prst="straightConnector1">
              <a:avLst/>
            </a:prstGeom>
            <a:noFill/>
            <a:ln w="9525" cap="flat" cmpd="sng" algn="ctr">
              <a:solidFill>
                <a:schemeClr val="tx1"/>
              </a:solidFill>
              <a:prstDash val="solid"/>
              <a:round/>
              <a:headEnd type="none" w="med" len="med"/>
              <a:tailEnd type="triangle"/>
            </a:ln>
            <a:effectLst/>
          </p:spPr>
        </p:cxnSp>
        <p:grpSp>
          <p:nvGrpSpPr>
            <p:cNvPr id="43" name="Gruppo 42">
              <a:extLst>
                <a:ext uri="{FF2B5EF4-FFF2-40B4-BE49-F238E27FC236}">
                  <a16:creationId xmlns:a16="http://schemas.microsoft.com/office/drawing/2014/main" id="{2A76A4E4-833D-496A-BBD6-45A075F7EE2E}"/>
                </a:ext>
              </a:extLst>
            </p:cNvPr>
            <p:cNvGrpSpPr/>
            <p:nvPr/>
          </p:nvGrpSpPr>
          <p:grpSpPr>
            <a:xfrm>
              <a:off x="4446520" y="1306069"/>
              <a:ext cx="225051" cy="432048"/>
              <a:chOff x="4937930" y="4299942"/>
              <a:chExt cx="225051" cy="432048"/>
            </a:xfrm>
          </p:grpSpPr>
          <p:cxnSp>
            <p:nvCxnSpPr>
              <p:cNvPr id="47" name="Connettore 2 46">
                <a:extLst>
                  <a:ext uri="{FF2B5EF4-FFF2-40B4-BE49-F238E27FC236}">
                    <a16:creationId xmlns:a16="http://schemas.microsoft.com/office/drawing/2014/main" id="{CFAB4C7A-F5AB-4912-AB57-D6834DFD9AB9}"/>
                  </a:ext>
                </a:extLst>
              </p:cNvPr>
              <p:cNvCxnSpPr/>
              <p:nvPr/>
            </p:nvCxnSpPr>
            <p:spPr bwMode="auto">
              <a:xfrm>
                <a:off x="4937930" y="4731990"/>
                <a:ext cx="225051" cy="0"/>
              </a:xfrm>
              <a:prstGeom prst="straightConnector1">
                <a:avLst/>
              </a:prstGeom>
              <a:noFill/>
              <a:ln w="9525" cap="flat" cmpd="sng" algn="ctr">
                <a:solidFill>
                  <a:schemeClr val="tx1"/>
                </a:solidFill>
                <a:prstDash val="solid"/>
                <a:round/>
                <a:headEnd type="none" w="med" len="med"/>
                <a:tailEnd type="triangle"/>
              </a:ln>
              <a:effectLst/>
            </p:spPr>
          </p:cxnSp>
          <p:cxnSp>
            <p:nvCxnSpPr>
              <p:cNvPr id="48" name="Connettore diritto 47">
                <a:extLst>
                  <a:ext uri="{FF2B5EF4-FFF2-40B4-BE49-F238E27FC236}">
                    <a16:creationId xmlns:a16="http://schemas.microsoft.com/office/drawing/2014/main" id="{A4CB8EA4-6981-4BFC-AE8F-4BEC327BE0B8}"/>
                  </a:ext>
                </a:extLst>
              </p:cNvPr>
              <p:cNvCxnSpPr/>
              <p:nvPr/>
            </p:nvCxnSpPr>
            <p:spPr bwMode="auto">
              <a:xfrm flipV="1">
                <a:off x="4937930" y="4299942"/>
                <a:ext cx="0" cy="432048"/>
              </a:xfrm>
              <a:prstGeom prst="line">
                <a:avLst/>
              </a:prstGeom>
              <a:noFill/>
              <a:ln w="9525" cap="flat" cmpd="sng" algn="ctr">
                <a:solidFill>
                  <a:schemeClr val="tx1"/>
                </a:solidFill>
                <a:prstDash val="solid"/>
                <a:round/>
                <a:headEnd type="none" w="med" len="med"/>
                <a:tailEnd type="none" w="med" len="med"/>
              </a:ln>
              <a:effectLst/>
            </p:spPr>
          </p:cxnSp>
        </p:grpSp>
        <p:grpSp>
          <p:nvGrpSpPr>
            <p:cNvPr id="44" name="Gruppo 43">
              <a:extLst>
                <a:ext uri="{FF2B5EF4-FFF2-40B4-BE49-F238E27FC236}">
                  <a16:creationId xmlns:a16="http://schemas.microsoft.com/office/drawing/2014/main" id="{4FAFB33D-63D7-4694-B8A8-51ADDABB85C0}"/>
                </a:ext>
              </a:extLst>
            </p:cNvPr>
            <p:cNvGrpSpPr/>
            <p:nvPr/>
          </p:nvGrpSpPr>
          <p:grpSpPr>
            <a:xfrm flipH="1">
              <a:off x="5169377" y="1306069"/>
              <a:ext cx="187945" cy="432048"/>
              <a:chOff x="4937930" y="4299942"/>
              <a:chExt cx="225051" cy="432048"/>
            </a:xfrm>
          </p:grpSpPr>
          <p:cxnSp>
            <p:nvCxnSpPr>
              <p:cNvPr id="45" name="Connettore 2 44">
                <a:extLst>
                  <a:ext uri="{FF2B5EF4-FFF2-40B4-BE49-F238E27FC236}">
                    <a16:creationId xmlns:a16="http://schemas.microsoft.com/office/drawing/2014/main" id="{379C2FA1-8466-4501-B145-419FDEC86A4E}"/>
                  </a:ext>
                </a:extLst>
              </p:cNvPr>
              <p:cNvCxnSpPr/>
              <p:nvPr/>
            </p:nvCxnSpPr>
            <p:spPr bwMode="auto">
              <a:xfrm>
                <a:off x="4937930" y="4731990"/>
                <a:ext cx="225051" cy="0"/>
              </a:xfrm>
              <a:prstGeom prst="straightConnector1">
                <a:avLst/>
              </a:prstGeom>
              <a:noFill/>
              <a:ln w="9525" cap="flat" cmpd="sng" algn="ctr">
                <a:solidFill>
                  <a:schemeClr val="tx1"/>
                </a:solidFill>
                <a:prstDash val="solid"/>
                <a:round/>
                <a:headEnd type="none" w="med" len="med"/>
                <a:tailEnd type="triangle"/>
              </a:ln>
              <a:effectLst/>
            </p:spPr>
          </p:cxnSp>
          <p:cxnSp>
            <p:nvCxnSpPr>
              <p:cNvPr id="46" name="Connettore diritto 45">
                <a:extLst>
                  <a:ext uri="{FF2B5EF4-FFF2-40B4-BE49-F238E27FC236}">
                    <a16:creationId xmlns:a16="http://schemas.microsoft.com/office/drawing/2014/main" id="{ED540B7A-345D-4AFB-85DB-B9EC518B277B}"/>
                  </a:ext>
                </a:extLst>
              </p:cNvPr>
              <p:cNvCxnSpPr/>
              <p:nvPr/>
            </p:nvCxnSpPr>
            <p:spPr bwMode="auto">
              <a:xfrm flipV="1">
                <a:off x="4937930" y="4299942"/>
                <a:ext cx="0" cy="432048"/>
              </a:xfrm>
              <a:prstGeom prst="line">
                <a:avLst/>
              </a:prstGeom>
              <a:noFill/>
              <a:ln w="9525" cap="flat" cmpd="sng" algn="ctr">
                <a:solidFill>
                  <a:schemeClr val="tx1"/>
                </a:solidFill>
                <a:prstDash val="solid"/>
                <a:round/>
                <a:headEnd type="none" w="med" len="med"/>
                <a:tailEnd type="none" w="med" len="med"/>
              </a:ln>
              <a:effectLst/>
            </p:spPr>
          </p:cxnSp>
        </p:grpSp>
      </p:grpSp>
      <p:sp>
        <p:nvSpPr>
          <p:cNvPr id="51" name="Rettangolo arrotondato 21">
            <a:extLst>
              <a:ext uri="{FF2B5EF4-FFF2-40B4-BE49-F238E27FC236}">
                <a16:creationId xmlns:a16="http://schemas.microsoft.com/office/drawing/2014/main" id="{BDEB0B5A-196C-42E9-B360-7F96688DABD6}"/>
              </a:ext>
            </a:extLst>
          </p:cNvPr>
          <p:cNvSpPr>
            <a:spLocks noChangeAspect="1"/>
          </p:cNvSpPr>
          <p:nvPr/>
        </p:nvSpPr>
        <p:spPr bwMode="auto">
          <a:xfrm>
            <a:off x="7884368" y="122500"/>
            <a:ext cx="906379" cy="593559"/>
          </a:xfrm>
          <a:prstGeom prst="roundRect">
            <a:avLst/>
          </a:prstGeom>
          <a:solidFill>
            <a:srgbClr val="ADE86E"/>
          </a:solidFill>
          <a:ln w="9525" cap="flat" cmpd="sng" algn="ctr">
            <a:solidFill>
              <a:schemeClr val="tx1"/>
            </a:solidFill>
            <a:prstDash val="solid"/>
            <a:round/>
            <a:headEnd type="none" w="med" len="med"/>
            <a:tailEnd type="none" w="med" len="med"/>
          </a:ln>
          <a:effectLst>
            <a:outerShdw blurRad="495300" dist="482600" dir="3540000" sx="61000" sy="61000" algn="ctr" rotWithShape="0">
              <a:srgbClr val="000000">
                <a:alpha val="49000"/>
              </a:srgbClr>
            </a:outerShdw>
          </a:effectLst>
          <a:scene3d>
            <a:camera prst="isometricLeftDown">
              <a:rot lat="559437" lon="881050" rev="21448077"/>
            </a:camera>
            <a:lightRig rig="balanced" dir="t"/>
          </a:scene3d>
          <a:sp3d extrusionH="31750">
            <a:bevelT w="203200" h="330200"/>
            <a:bevelB h="0"/>
          </a:sp3d>
        </p:spPr>
        <p:txBody>
          <a:bodyPr vert="horz" wrap="square" lIns="130046" tIns="65023" rIns="130046" bIns="65023" numCol="1" rtlCol="0" anchor="t" anchorCtr="0" compatLnSpc="1">
            <a:prstTxWarp prst="textNoShape">
              <a:avLst/>
            </a:prstTxWarp>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err="1">
                <a:ln>
                  <a:noFill/>
                </a:ln>
                <a:solidFill>
                  <a:schemeClr val="tx1"/>
                </a:solidFill>
                <a:effectLst/>
                <a:latin typeface="Arial" charset="0"/>
              </a:rPr>
              <a:t>What</a:t>
            </a:r>
            <a:r>
              <a:rPr kumimoji="0" lang="it-IT" sz="1200" b="0" i="0" u="none" strike="noStrike" cap="none" normalizeH="0" baseline="0" dirty="0">
                <a:ln>
                  <a:noFill/>
                </a:ln>
                <a:solidFill>
                  <a:schemeClr val="tx1"/>
                </a:solidFill>
                <a:effectLst/>
                <a:latin typeface="Arial" charset="0"/>
              </a:rPr>
              <a:t> to</a:t>
            </a:r>
          </a:p>
          <a:p>
            <a:pPr marL="487363" marR="0" indent="-487363" algn="ctr" defTabSz="1300163" rtl="0" eaLnBrk="1" fontAlgn="base" latinLnBrk="0" hangingPunct="1">
              <a:lnSpc>
                <a:spcPct val="100000"/>
              </a:lnSpc>
              <a:spcBef>
                <a:spcPct val="20000"/>
              </a:spcBef>
              <a:spcAft>
                <a:spcPct val="0"/>
              </a:spcAft>
              <a:buClrTx/>
              <a:buSzTx/>
              <a:buFontTx/>
              <a:buNone/>
              <a:tabLst/>
            </a:pPr>
            <a:r>
              <a:rPr lang="it-IT" sz="1200" dirty="0" err="1">
                <a:solidFill>
                  <a:schemeClr val="tx1"/>
                </a:solidFill>
              </a:rPr>
              <a:t>say</a:t>
            </a:r>
            <a:endParaRPr kumimoji="0" lang="it-IT" sz="1200" b="0" i="0" u="none" strike="noStrike" cap="none" normalizeH="0" baseline="0" dirty="0">
              <a:ln>
                <a:noFill/>
              </a:ln>
              <a:solidFill>
                <a:schemeClr val="tx1"/>
              </a:solidFill>
              <a:effectLst/>
              <a:latin typeface="Arial" charset="0"/>
            </a:endParaRPr>
          </a:p>
        </p:txBody>
      </p:sp>
      <p:sp>
        <p:nvSpPr>
          <p:cNvPr id="52" name="Rettangolo arrotondato 21">
            <a:extLst>
              <a:ext uri="{FF2B5EF4-FFF2-40B4-BE49-F238E27FC236}">
                <a16:creationId xmlns:a16="http://schemas.microsoft.com/office/drawing/2014/main" id="{5A7ABFFB-72F2-4C3C-991A-382F3047BB20}"/>
              </a:ext>
            </a:extLst>
          </p:cNvPr>
          <p:cNvSpPr>
            <a:spLocks noChangeAspect="1"/>
          </p:cNvSpPr>
          <p:nvPr/>
        </p:nvSpPr>
        <p:spPr bwMode="auto">
          <a:xfrm>
            <a:off x="7884368" y="3363838"/>
            <a:ext cx="906379" cy="593559"/>
          </a:xfrm>
          <a:prstGeom prst="roundRect">
            <a:avLst/>
          </a:prstGeom>
          <a:solidFill>
            <a:srgbClr val="A6DFE5"/>
          </a:solidFill>
          <a:ln w="9525" cap="flat" cmpd="sng" algn="ctr">
            <a:solidFill>
              <a:schemeClr val="tx1"/>
            </a:solidFill>
            <a:prstDash val="solid"/>
            <a:round/>
            <a:headEnd type="none" w="med" len="med"/>
            <a:tailEnd type="none" w="med" len="med"/>
          </a:ln>
          <a:effectLst>
            <a:outerShdw blurRad="495300" dist="482600" dir="3540000" sx="61000" sy="61000" algn="ctr" rotWithShape="0">
              <a:srgbClr val="000000">
                <a:alpha val="49000"/>
              </a:srgbClr>
            </a:outerShdw>
          </a:effectLst>
          <a:scene3d>
            <a:camera prst="isometricLeftDown">
              <a:rot lat="559437" lon="881050" rev="21448077"/>
            </a:camera>
            <a:lightRig rig="balanced" dir="t"/>
          </a:scene3d>
          <a:sp3d extrusionH="31750">
            <a:bevelT w="203200" h="330200"/>
            <a:bevelB h="0"/>
          </a:sp3d>
        </p:spPr>
        <p:txBody>
          <a:bodyPr vert="horz" wrap="square" lIns="130046" tIns="65023" rIns="130046" bIns="65023" numCol="1" rtlCol="0" anchor="t" anchorCtr="0" compatLnSpc="1">
            <a:prstTxWarp prst="textNoShape">
              <a:avLst/>
            </a:prstTxWarp>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a:ln>
                  <a:noFill/>
                </a:ln>
                <a:solidFill>
                  <a:schemeClr val="tx1"/>
                </a:solidFill>
                <a:effectLst/>
                <a:latin typeface="Arial" charset="0"/>
              </a:rPr>
              <a:t>How to</a:t>
            </a:r>
          </a:p>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err="1">
                <a:ln>
                  <a:noFill/>
                </a:ln>
                <a:solidFill>
                  <a:schemeClr val="tx1"/>
                </a:solidFill>
                <a:effectLst/>
                <a:latin typeface="Arial" charset="0"/>
              </a:rPr>
              <a:t>say</a:t>
            </a:r>
            <a:endParaRPr kumimoji="0" lang="it-IT" sz="12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16330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E6D2BCC-9FD0-41CF-ACB4-0E8B275BD43B}"/>
              </a:ext>
            </a:extLst>
          </p:cNvPr>
          <p:cNvPicPr>
            <a:picLocks noChangeAspect="1"/>
          </p:cNvPicPr>
          <p:nvPr/>
        </p:nvPicPr>
        <p:blipFill rotWithShape="1">
          <a:blip r:embed="rId2"/>
          <a:srcRect l="26912" t="24800" r="27600" b="24800"/>
          <a:stretch/>
        </p:blipFill>
        <p:spPr>
          <a:xfrm>
            <a:off x="1621981" y="1990532"/>
            <a:ext cx="1234807" cy="1368152"/>
          </a:xfrm>
          <a:prstGeom prst="rect">
            <a:avLst/>
          </a:prstGeom>
        </p:spPr>
      </p:pic>
      <p:sp>
        <p:nvSpPr>
          <p:cNvPr id="2" name="Titolo 1">
            <a:extLst>
              <a:ext uri="{FF2B5EF4-FFF2-40B4-BE49-F238E27FC236}">
                <a16:creationId xmlns:a16="http://schemas.microsoft.com/office/drawing/2014/main" id="{88B63D47-1B0C-46AD-ADC4-F95B57D6E8C7}"/>
              </a:ext>
            </a:extLst>
          </p:cNvPr>
          <p:cNvSpPr>
            <a:spLocks noGrp="1"/>
          </p:cNvSpPr>
          <p:nvPr>
            <p:ph type="title"/>
          </p:nvPr>
        </p:nvSpPr>
        <p:spPr/>
        <p:txBody>
          <a:bodyPr/>
          <a:lstStyle/>
          <a:p>
            <a:r>
              <a:rPr lang="it-IT" dirty="0"/>
              <a:t>Plus &amp; Benefits </a:t>
            </a:r>
          </a:p>
        </p:txBody>
      </p:sp>
      <p:pic>
        <p:nvPicPr>
          <p:cNvPr id="8" name="Immagine 7">
            <a:extLst>
              <a:ext uri="{FF2B5EF4-FFF2-40B4-BE49-F238E27FC236}">
                <a16:creationId xmlns:a16="http://schemas.microsoft.com/office/drawing/2014/main" id="{B14D4C28-8E1C-499F-9D9B-CC1884E08AA8}"/>
              </a:ext>
            </a:extLst>
          </p:cNvPr>
          <p:cNvPicPr>
            <a:picLocks noChangeAspect="1"/>
          </p:cNvPicPr>
          <p:nvPr/>
        </p:nvPicPr>
        <p:blipFill>
          <a:blip r:embed="rId3"/>
          <a:stretch>
            <a:fillRect/>
          </a:stretch>
        </p:blipFill>
        <p:spPr>
          <a:xfrm>
            <a:off x="357831" y="1387833"/>
            <a:ext cx="1207291" cy="2949354"/>
          </a:xfrm>
          <a:prstGeom prst="rect">
            <a:avLst/>
          </a:prstGeom>
        </p:spPr>
      </p:pic>
      <p:pic>
        <p:nvPicPr>
          <p:cNvPr id="9" name="Immagine 8">
            <a:extLst>
              <a:ext uri="{FF2B5EF4-FFF2-40B4-BE49-F238E27FC236}">
                <a16:creationId xmlns:a16="http://schemas.microsoft.com/office/drawing/2014/main" id="{D7B9765C-A934-4AA7-BF57-B821C4686F64}"/>
              </a:ext>
            </a:extLst>
          </p:cNvPr>
          <p:cNvPicPr>
            <a:picLocks noChangeAspect="1"/>
          </p:cNvPicPr>
          <p:nvPr/>
        </p:nvPicPr>
        <p:blipFill>
          <a:blip r:embed="rId4"/>
          <a:stretch>
            <a:fillRect/>
          </a:stretch>
        </p:blipFill>
        <p:spPr>
          <a:xfrm>
            <a:off x="2913647" y="1387833"/>
            <a:ext cx="1102589" cy="2952328"/>
          </a:xfrm>
          <a:prstGeom prst="rect">
            <a:avLst/>
          </a:prstGeom>
        </p:spPr>
      </p:pic>
      <p:sp>
        <p:nvSpPr>
          <p:cNvPr id="11" name="CasellaDiTesto 10">
            <a:extLst>
              <a:ext uri="{FF2B5EF4-FFF2-40B4-BE49-F238E27FC236}">
                <a16:creationId xmlns:a16="http://schemas.microsoft.com/office/drawing/2014/main" id="{8E1532B3-7F59-41B0-B23C-6A6D17C1CB98}"/>
              </a:ext>
            </a:extLst>
          </p:cNvPr>
          <p:cNvSpPr txBox="1"/>
          <p:nvPr/>
        </p:nvSpPr>
        <p:spPr>
          <a:xfrm>
            <a:off x="4788024" y="987574"/>
            <a:ext cx="3816424" cy="3711785"/>
          </a:xfrm>
          <a:prstGeom prst="rect">
            <a:avLst/>
          </a:prstGeom>
          <a:noFill/>
        </p:spPr>
        <p:txBody>
          <a:bodyPr wrap="square" rtlCol="0">
            <a:spAutoFit/>
          </a:bodyPr>
          <a:lstStyle/>
          <a:p>
            <a:pPr marL="285750" indent="-285750" algn="l">
              <a:buFont typeface="Arial" panose="020B0604020202020204" pitchFamily="34" charset="0"/>
              <a:buChar char="•"/>
            </a:pPr>
            <a:r>
              <a:rPr lang="en-US" sz="1200" dirty="0">
                <a:solidFill>
                  <a:schemeClr val="tx1"/>
                </a:solidFill>
              </a:rPr>
              <a:t>Old EBP models can be replaced with new ones without having to carry out any adaptation work on the gate: all holes for fixing screws and cable passage remain in the same positions</a:t>
            </a:r>
          </a:p>
          <a:p>
            <a:pPr marL="285750" indent="-285750" algn="l">
              <a:buFont typeface="Arial" panose="020B0604020202020204" pitchFamily="34" charset="0"/>
              <a:buChar char="•"/>
            </a:pPr>
            <a:r>
              <a:rPr lang="en-US" sz="1200" dirty="0">
                <a:solidFill>
                  <a:schemeClr val="tx1"/>
                </a:solidFill>
              </a:rPr>
              <a:t>EBPE models, with the key release on the outside of the gate, can also be replaced with the new EBP A, to which the CSE52 or CSE75 accessory must be added. In this case too, no additional adjustment work is required on the gate</a:t>
            </a:r>
            <a:endParaRPr lang="it-IT" sz="1200" dirty="0">
              <a:solidFill>
                <a:schemeClr val="tx1"/>
              </a:solidFill>
            </a:endParaRPr>
          </a:p>
          <a:p>
            <a:pPr marL="285750" indent="-285750" algn="l">
              <a:buFont typeface="Arial" panose="020B0604020202020204" pitchFamily="34" charset="0"/>
              <a:buChar char="•"/>
            </a:pPr>
            <a:endParaRPr lang="it-IT" sz="1200" dirty="0">
              <a:solidFill>
                <a:schemeClr val="tx1"/>
              </a:solidFill>
            </a:endParaRPr>
          </a:p>
          <a:p>
            <a:pPr marL="285750" indent="-285750" algn="l">
              <a:buFont typeface="Arial" panose="020B0604020202020204" pitchFamily="34" charset="0"/>
              <a:buChar char="•"/>
            </a:pPr>
            <a:endParaRPr lang="it-IT" sz="1200" dirty="0">
              <a:solidFill>
                <a:schemeClr val="tx1"/>
              </a:solidFill>
            </a:endParaRPr>
          </a:p>
          <a:p>
            <a:pPr marL="285750" indent="-285750" algn="l">
              <a:buFont typeface="Arial" panose="020B0604020202020204" pitchFamily="34" charset="0"/>
              <a:buChar char="•"/>
            </a:pPr>
            <a:endParaRPr lang="it-IT" sz="1200" dirty="0">
              <a:solidFill>
                <a:schemeClr val="tx1"/>
              </a:solidFill>
            </a:endParaRPr>
          </a:p>
          <a:p>
            <a:pPr marL="285750" indent="-285750" algn="l">
              <a:buFont typeface="Arial" panose="020B0604020202020204" pitchFamily="34" charset="0"/>
              <a:buChar char="•"/>
            </a:pPr>
            <a:endParaRPr lang="it-IT" sz="1200" dirty="0">
              <a:solidFill>
                <a:schemeClr val="tx1"/>
              </a:solidFill>
            </a:endParaRPr>
          </a:p>
          <a:p>
            <a:pPr lvl="3"/>
            <a:r>
              <a:rPr lang="en-US" sz="1200" b="1" dirty="0">
                <a:solidFill>
                  <a:srgbClr val="C00000"/>
                </a:solidFill>
              </a:rPr>
              <a:t>The new EBP A is 100% compatible with the previous EBP version, for simple and fast replacement</a:t>
            </a:r>
            <a:endParaRPr lang="it-IT" sz="1200" dirty="0">
              <a:solidFill>
                <a:schemeClr val="tx1"/>
              </a:solidFill>
            </a:endParaRPr>
          </a:p>
          <a:p>
            <a:pPr marL="285750" indent="-285750" algn="l">
              <a:buFont typeface="Arial" panose="020B0604020202020204" pitchFamily="34" charset="0"/>
              <a:buChar char="•"/>
            </a:pPr>
            <a:endParaRPr lang="it-IT" sz="1400" dirty="0">
              <a:solidFill>
                <a:schemeClr val="tx1"/>
              </a:solidFill>
            </a:endParaRPr>
          </a:p>
        </p:txBody>
      </p:sp>
      <p:pic>
        <p:nvPicPr>
          <p:cNvPr id="1026" name="Picture 2" descr="No problem icon Stock Vectors, Images &amp; Vector Art | Shutterstock">
            <a:extLst>
              <a:ext uri="{FF2B5EF4-FFF2-40B4-BE49-F238E27FC236}">
                <a16:creationId xmlns:a16="http://schemas.microsoft.com/office/drawing/2014/main" id="{391B1A09-04A1-4BBC-BBD5-FBAB3DE6F1F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33" t="6800" r="2369" b="14901"/>
          <a:stretch/>
        </p:blipFill>
        <p:spPr bwMode="auto">
          <a:xfrm>
            <a:off x="1952611" y="2550319"/>
            <a:ext cx="592752" cy="220994"/>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85A07A2C-9056-4A2F-9CF4-23DE1D05C325}"/>
              </a:ext>
            </a:extLst>
          </p:cNvPr>
          <p:cNvPicPr>
            <a:picLocks noChangeAspect="1"/>
          </p:cNvPicPr>
          <p:nvPr/>
        </p:nvPicPr>
        <p:blipFill rotWithShape="1">
          <a:blip r:embed="rId6"/>
          <a:srcRect l="19757" t="22229" r="23772" b="22229"/>
          <a:stretch/>
        </p:blipFill>
        <p:spPr>
          <a:xfrm>
            <a:off x="4788024" y="3579862"/>
            <a:ext cx="844637" cy="830752"/>
          </a:xfrm>
          <a:prstGeom prst="rect">
            <a:avLst/>
          </a:prstGeom>
        </p:spPr>
      </p:pic>
      <p:sp>
        <p:nvSpPr>
          <p:cNvPr id="15" name="Rettangolo arrotondato 21">
            <a:extLst>
              <a:ext uri="{FF2B5EF4-FFF2-40B4-BE49-F238E27FC236}">
                <a16:creationId xmlns:a16="http://schemas.microsoft.com/office/drawing/2014/main" id="{94EBFF1E-ED9D-4F34-9D03-ABB41AB9AC75}"/>
              </a:ext>
            </a:extLst>
          </p:cNvPr>
          <p:cNvSpPr>
            <a:spLocks noChangeAspect="1"/>
          </p:cNvSpPr>
          <p:nvPr/>
        </p:nvSpPr>
        <p:spPr bwMode="auto">
          <a:xfrm>
            <a:off x="7884368" y="122500"/>
            <a:ext cx="906379" cy="593559"/>
          </a:xfrm>
          <a:prstGeom prst="roundRect">
            <a:avLst/>
          </a:prstGeom>
          <a:solidFill>
            <a:srgbClr val="ADE86E"/>
          </a:solidFill>
          <a:ln w="9525" cap="flat" cmpd="sng" algn="ctr">
            <a:solidFill>
              <a:schemeClr val="tx1"/>
            </a:solidFill>
            <a:prstDash val="solid"/>
            <a:round/>
            <a:headEnd type="none" w="med" len="med"/>
            <a:tailEnd type="none" w="med" len="med"/>
          </a:ln>
          <a:effectLst>
            <a:outerShdw blurRad="495300" dist="482600" dir="3540000" sx="61000" sy="61000" algn="ctr" rotWithShape="0">
              <a:srgbClr val="000000">
                <a:alpha val="49000"/>
              </a:srgbClr>
            </a:outerShdw>
          </a:effectLst>
          <a:scene3d>
            <a:camera prst="isometricLeftDown">
              <a:rot lat="559437" lon="881050" rev="21448077"/>
            </a:camera>
            <a:lightRig rig="balanced" dir="t"/>
          </a:scene3d>
          <a:sp3d extrusionH="31750">
            <a:bevelT w="203200" h="330200"/>
            <a:bevelB h="0"/>
          </a:sp3d>
        </p:spPr>
        <p:txBody>
          <a:bodyPr vert="horz" wrap="square" lIns="130046" tIns="65023" rIns="130046" bIns="65023" numCol="1" rtlCol="0" anchor="t" anchorCtr="0" compatLnSpc="1">
            <a:prstTxWarp prst="textNoShape">
              <a:avLst/>
            </a:prstTxWarp>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err="1">
                <a:ln>
                  <a:noFill/>
                </a:ln>
                <a:solidFill>
                  <a:schemeClr val="tx1"/>
                </a:solidFill>
                <a:effectLst/>
                <a:latin typeface="Arial" charset="0"/>
              </a:rPr>
              <a:t>What</a:t>
            </a:r>
            <a:r>
              <a:rPr kumimoji="0" lang="it-IT" sz="1200" b="0" i="0" u="none" strike="noStrike" cap="none" normalizeH="0" baseline="0" dirty="0">
                <a:ln>
                  <a:noFill/>
                </a:ln>
                <a:solidFill>
                  <a:schemeClr val="tx1"/>
                </a:solidFill>
                <a:effectLst/>
                <a:latin typeface="Arial" charset="0"/>
              </a:rPr>
              <a:t> to</a:t>
            </a:r>
          </a:p>
          <a:p>
            <a:pPr marL="487363" marR="0" indent="-487363" algn="ctr" defTabSz="1300163" rtl="0" eaLnBrk="1" fontAlgn="base" latinLnBrk="0" hangingPunct="1">
              <a:lnSpc>
                <a:spcPct val="100000"/>
              </a:lnSpc>
              <a:spcBef>
                <a:spcPct val="20000"/>
              </a:spcBef>
              <a:spcAft>
                <a:spcPct val="0"/>
              </a:spcAft>
              <a:buClrTx/>
              <a:buSzTx/>
              <a:buFontTx/>
              <a:buNone/>
              <a:tabLst/>
            </a:pPr>
            <a:r>
              <a:rPr lang="it-IT" sz="1200" dirty="0" err="1">
                <a:solidFill>
                  <a:schemeClr val="tx1"/>
                </a:solidFill>
              </a:rPr>
              <a:t>say</a:t>
            </a:r>
            <a:endParaRPr kumimoji="0" lang="it-IT" sz="1200" b="0" i="0" u="none" strike="noStrike" cap="none" normalizeH="0" baseline="0" dirty="0">
              <a:ln>
                <a:noFill/>
              </a:ln>
              <a:solidFill>
                <a:schemeClr val="tx1"/>
              </a:solidFill>
              <a:effectLst/>
              <a:latin typeface="Arial" charset="0"/>
            </a:endParaRPr>
          </a:p>
        </p:txBody>
      </p:sp>
      <p:sp>
        <p:nvSpPr>
          <p:cNvPr id="16" name="Rettangolo arrotondato 21">
            <a:extLst>
              <a:ext uri="{FF2B5EF4-FFF2-40B4-BE49-F238E27FC236}">
                <a16:creationId xmlns:a16="http://schemas.microsoft.com/office/drawing/2014/main" id="{C1950675-82CA-4F91-AF80-6214FDC35DA6}"/>
              </a:ext>
            </a:extLst>
          </p:cNvPr>
          <p:cNvSpPr>
            <a:spLocks noChangeAspect="1"/>
          </p:cNvSpPr>
          <p:nvPr/>
        </p:nvSpPr>
        <p:spPr bwMode="auto">
          <a:xfrm>
            <a:off x="7884368" y="3147814"/>
            <a:ext cx="906379" cy="593559"/>
          </a:xfrm>
          <a:prstGeom prst="roundRect">
            <a:avLst/>
          </a:prstGeom>
          <a:solidFill>
            <a:srgbClr val="A6DFE5"/>
          </a:solidFill>
          <a:ln w="9525" cap="flat" cmpd="sng" algn="ctr">
            <a:solidFill>
              <a:schemeClr val="tx1"/>
            </a:solidFill>
            <a:prstDash val="solid"/>
            <a:round/>
            <a:headEnd type="none" w="med" len="med"/>
            <a:tailEnd type="none" w="med" len="med"/>
          </a:ln>
          <a:effectLst>
            <a:outerShdw blurRad="495300" dist="482600" dir="3540000" sx="61000" sy="61000" algn="ctr" rotWithShape="0">
              <a:srgbClr val="000000">
                <a:alpha val="49000"/>
              </a:srgbClr>
            </a:outerShdw>
          </a:effectLst>
          <a:scene3d>
            <a:camera prst="isometricLeftDown">
              <a:rot lat="559437" lon="881050" rev="21448077"/>
            </a:camera>
            <a:lightRig rig="balanced" dir="t"/>
          </a:scene3d>
          <a:sp3d extrusionH="31750">
            <a:bevelT w="203200" h="330200"/>
            <a:bevelB h="0"/>
          </a:sp3d>
        </p:spPr>
        <p:txBody>
          <a:bodyPr vert="horz" wrap="square" lIns="130046" tIns="65023" rIns="130046" bIns="65023" numCol="1" rtlCol="0" anchor="t" anchorCtr="0" compatLnSpc="1">
            <a:prstTxWarp prst="textNoShape">
              <a:avLst/>
            </a:prstTxWarp>
          </a:bodyPr>
          <a:lstStyle/>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a:ln>
                  <a:noFill/>
                </a:ln>
                <a:solidFill>
                  <a:schemeClr val="tx1"/>
                </a:solidFill>
                <a:effectLst/>
                <a:latin typeface="Arial" charset="0"/>
              </a:rPr>
              <a:t>How to</a:t>
            </a:r>
          </a:p>
          <a:p>
            <a:pPr marL="487363" marR="0" indent="-487363" algn="ctr" defTabSz="1300163" rtl="0" eaLnBrk="1" fontAlgn="base" latinLnBrk="0" hangingPunct="1">
              <a:lnSpc>
                <a:spcPct val="100000"/>
              </a:lnSpc>
              <a:spcBef>
                <a:spcPct val="20000"/>
              </a:spcBef>
              <a:spcAft>
                <a:spcPct val="0"/>
              </a:spcAft>
              <a:buClrTx/>
              <a:buSzTx/>
              <a:buFontTx/>
              <a:buNone/>
              <a:tabLst/>
            </a:pPr>
            <a:r>
              <a:rPr kumimoji="0" lang="it-IT" sz="1200" b="0" i="0" u="none" strike="noStrike" cap="none" normalizeH="0" baseline="0" dirty="0" err="1">
                <a:ln>
                  <a:noFill/>
                </a:ln>
                <a:solidFill>
                  <a:schemeClr val="tx1"/>
                </a:solidFill>
                <a:effectLst/>
                <a:latin typeface="Arial" charset="0"/>
              </a:rPr>
              <a:t>say</a:t>
            </a:r>
            <a:endParaRPr kumimoji="0" lang="it-IT" sz="12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1860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ft_16_9_Master_English">
  <a:themeElements>
    <a:clrScheme name="Cover inizi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ver inizi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defPPr marL="487363" marR="0" indent="-487363" algn="l" defTabSz="1300163" rtl="0" eaLnBrk="1" fontAlgn="base" latinLnBrk="0" hangingPunct="1">
          <a:lnSpc>
            <a:spcPct val="100000"/>
          </a:lnSpc>
          <a:spcBef>
            <a:spcPct val="20000"/>
          </a:spcBef>
          <a:spcAft>
            <a:spcPct val="0"/>
          </a:spcAft>
          <a:buClrTx/>
          <a:buSzTx/>
          <a:buFontTx/>
          <a:buNone/>
          <a:tabLst/>
          <a:defRPr kumimoji="0" sz="1400" b="0" i="0" u="none" strike="noStrike" cap="none" normalizeH="0" baseline="0" dirty="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1400" dirty="0" err="1" smtClean="0">
            <a:solidFill>
              <a:schemeClr val="tx1"/>
            </a:solidFill>
          </a:defRPr>
        </a:defPPr>
      </a:lstStyle>
    </a:txDef>
  </a:objectDefaults>
  <a:extraClrSchemeLst>
    <a:extraClrScheme>
      <a:clrScheme name="Cover inizi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ver inizi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ver inizi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ver inizi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ver inizi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ver inizi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ver inizia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ver inizi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ver inizi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ver inizi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ver inizi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ver inizi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ver iniziale 13">
        <a:dk1>
          <a:srgbClr val="646567"/>
        </a:dk1>
        <a:lt1>
          <a:srgbClr val="FFFFFF"/>
        </a:lt1>
        <a:dk2>
          <a:srgbClr val="DA0014"/>
        </a:dk2>
        <a:lt2>
          <a:srgbClr val="000000"/>
        </a:lt2>
        <a:accent1>
          <a:srgbClr val="C8C8C8"/>
        </a:accent1>
        <a:accent2>
          <a:srgbClr val="DA0014"/>
        </a:accent2>
        <a:accent3>
          <a:srgbClr val="FFFFFF"/>
        </a:accent3>
        <a:accent4>
          <a:srgbClr val="545557"/>
        </a:accent4>
        <a:accent5>
          <a:srgbClr val="E0E0E0"/>
        </a:accent5>
        <a:accent6>
          <a:srgbClr val="C50011"/>
        </a:accent6>
        <a:hlink>
          <a:srgbClr val="3B17F1"/>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ft_16_9_Chiusura">
  <a:themeElements>
    <a:clrScheme name="Chius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ius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30046" tIns="65023" rIns="130046" bIns="65023" numCol="1" anchor="t" anchorCtr="0" compatLnSpc="1">
        <a:prstTxWarp prst="textNoShape">
          <a:avLst/>
        </a:prstTxWarp>
      </a:bodyPr>
      <a:lstStyle>
        <a:defPPr marL="487363" marR="0" indent="-487363" algn="l" defTabSz="1300163" rtl="0" eaLnBrk="1" fontAlgn="base" latinLnBrk="0" hangingPunct="1">
          <a:lnSpc>
            <a:spcPct val="100000"/>
          </a:lnSpc>
          <a:spcBef>
            <a:spcPct val="20000"/>
          </a:spcBef>
          <a:spcAft>
            <a:spcPct val="0"/>
          </a:spcAft>
          <a:buClrTx/>
          <a:buSzTx/>
          <a:buFontTx/>
          <a:buNone/>
          <a:tabLst/>
          <a:defRPr kumimoji="0" lang="it-IT" sz="4000" b="0" i="0" u="none" strike="noStrike" cap="none" normalizeH="0" baseline="0" smtClean="0">
            <a:ln>
              <a:noFill/>
            </a:ln>
            <a:solidFill>
              <a:srgbClr val="646567"/>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30046" tIns="65023" rIns="130046" bIns="65023" numCol="1" anchor="t" anchorCtr="0" compatLnSpc="1">
        <a:prstTxWarp prst="textNoShape">
          <a:avLst/>
        </a:prstTxWarp>
      </a:bodyPr>
      <a:lstStyle>
        <a:defPPr marL="487363" marR="0" indent="-487363" algn="l" defTabSz="1300163" rtl="0" eaLnBrk="1" fontAlgn="base" latinLnBrk="0" hangingPunct="1">
          <a:lnSpc>
            <a:spcPct val="100000"/>
          </a:lnSpc>
          <a:spcBef>
            <a:spcPct val="20000"/>
          </a:spcBef>
          <a:spcAft>
            <a:spcPct val="0"/>
          </a:spcAft>
          <a:buClrTx/>
          <a:buSzTx/>
          <a:buFontTx/>
          <a:buNone/>
          <a:tabLst/>
          <a:defRPr kumimoji="0" lang="it-IT" sz="4000" b="0" i="0" u="none" strike="noStrike" cap="none" normalizeH="0" baseline="0" smtClean="0">
            <a:ln>
              <a:noFill/>
            </a:ln>
            <a:solidFill>
              <a:srgbClr val="646567"/>
            </a:solidFill>
            <a:effectLst/>
            <a:latin typeface="Arial" charset="0"/>
          </a:defRPr>
        </a:defPPr>
      </a:lstStyle>
    </a:lnDef>
  </a:objectDefaults>
  <a:extraClrSchemeLst>
    <a:extraClrScheme>
      <a:clrScheme name="Chius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ius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ius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ius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ius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ius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ius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ius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ius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ius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ius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ius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iusura 13">
        <a:dk1>
          <a:srgbClr val="646567"/>
        </a:dk1>
        <a:lt1>
          <a:srgbClr val="FFFFFF"/>
        </a:lt1>
        <a:dk2>
          <a:srgbClr val="DA0014"/>
        </a:dk2>
        <a:lt2>
          <a:srgbClr val="000000"/>
        </a:lt2>
        <a:accent1>
          <a:srgbClr val="C8C8C8"/>
        </a:accent1>
        <a:accent2>
          <a:srgbClr val="DA0014"/>
        </a:accent2>
        <a:accent3>
          <a:srgbClr val="FFFFFF"/>
        </a:accent3>
        <a:accent4>
          <a:srgbClr val="545557"/>
        </a:accent4>
        <a:accent5>
          <a:srgbClr val="E0E0E0"/>
        </a:accent5>
        <a:accent6>
          <a:srgbClr val="C50011"/>
        </a:accent6>
        <a:hlink>
          <a:srgbClr val="3B17F1"/>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 Thank_yo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ft_16_9_Empty">
  <a:themeElements>
    <a:clrScheme name="Chius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ius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30046" tIns="65023" rIns="130046" bIns="65023" numCol="1" anchor="t" anchorCtr="0" compatLnSpc="1">
        <a:prstTxWarp prst="textNoShape">
          <a:avLst/>
        </a:prstTxWarp>
      </a:bodyPr>
      <a:lstStyle>
        <a:defPPr marL="487363" marR="0" indent="-487363" algn="l" defTabSz="1300163" rtl="0" eaLnBrk="1" fontAlgn="base" latinLnBrk="0" hangingPunct="1">
          <a:lnSpc>
            <a:spcPct val="100000"/>
          </a:lnSpc>
          <a:spcBef>
            <a:spcPct val="20000"/>
          </a:spcBef>
          <a:spcAft>
            <a:spcPct val="0"/>
          </a:spcAft>
          <a:buClrTx/>
          <a:buSzTx/>
          <a:buFontTx/>
          <a:buNone/>
          <a:tabLst/>
          <a:defRPr kumimoji="0" lang="it-IT" sz="4000" b="0" i="0" u="none" strike="noStrike" cap="none" normalizeH="0" baseline="0" smtClean="0">
            <a:ln>
              <a:noFill/>
            </a:ln>
            <a:solidFill>
              <a:srgbClr val="646567"/>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30046" tIns="65023" rIns="130046" bIns="65023" numCol="1" anchor="t" anchorCtr="0" compatLnSpc="1">
        <a:prstTxWarp prst="textNoShape">
          <a:avLst/>
        </a:prstTxWarp>
      </a:bodyPr>
      <a:lstStyle>
        <a:defPPr marL="487363" marR="0" indent="-487363" algn="l" defTabSz="1300163" rtl="0" eaLnBrk="1" fontAlgn="base" latinLnBrk="0" hangingPunct="1">
          <a:lnSpc>
            <a:spcPct val="100000"/>
          </a:lnSpc>
          <a:spcBef>
            <a:spcPct val="20000"/>
          </a:spcBef>
          <a:spcAft>
            <a:spcPct val="0"/>
          </a:spcAft>
          <a:buClrTx/>
          <a:buSzTx/>
          <a:buFontTx/>
          <a:buNone/>
          <a:tabLst/>
          <a:defRPr kumimoji="0" lang="it-IT" sz="4000" b="0" i="0" u="none" strike="noStrike" cap="none" normalizeH="0" baseline="0" smtClean="0">
            <a:ln>
              <a:noFill/>
            </a:ln>
            <a:solidFill>
              <a:srgbClr val="646567"/>
            </a:solidFill>
            <a:effectLst/>
            <a:latin typeface="Arial" charset="0"/>
          </a:defRPr>
        </a:defPPr>
      </a:lstStyle>
    </a:lnDef>
  </a:objectDefaults>
  <a:extraClrSchemeLst>
    <a:extraClrScheme>
      <a:clrScheme name="Chius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ius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ius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ius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ius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ius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ius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ius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ius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ius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ius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ius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iusura 13">
        <a:dk1>
          <a:srgbClr val="646567"/>
        </a:dk1>
        <a:lt1>
          <a:srgbClr val="FFFFFF"/>
        </a:lt1>
        <a:dk2>
          <a:srgbClr val="DA0014"/>
        </a:dk2>
        <a:lt2>
          <a:srgbClr val="000000"/>
        </a:lt2>
        <a:accent1>
          <a:srgbClr val="C8C8C8"/>
        </a:accent1>
        <a:accent2>
          <a:srgbClr val="DA0014"/>
        </a:accent2>
        <a:accent3>
          <a:srgbClr val="FFFFFF"/>
        </a:accent3>
        <a:accent4>
          <a:srgbClr val="545557"/>
        </a:accent4>
        <a:accent5>
          <a:srgbClr val="E0E0E0"/>
        </a:accent5>
        <a:accent6>
          <a:srgbClr val="C50011"/>
        </a:accent6>
        <a:hlink>
          <a:srgbClr val="3B17F1"/>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ft_16_9_Master_English">
  <a:themeElements>
    <a:clrScheme name="Cover inizi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ver inizia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rot="0" spcFirstLastPara="0" vertOverflow="overflow" horzOverflow="overflow" vert="horz" wrap="square" lIns="130046" tIns="65023" rIns="130046" bIns="65023" numCol="1" spcCol="0" rtlCol="0" fromWordArt="0" anchor="t" anchorCtr="0" forceAA="0" compatLnSpc="1">
        <a:prstTxWarp prst="textNoShape">
          <a:avLst/>
        </a:prstTxWarp>
        <a:noAutofit/>
      </a:bodyPr>
      <a:lstStyle>
        <a:defPPr marL="487363" marR="0" indent="-487363" algn="l" defTabSz="1300163" rtl="0" eaLnBrk="1" fontAlgn="base" latinLnBrk="0" hangingPunct="1">
          <a:lnSpc>
            <a:spcPct val="100000"/>
          </a:lnSpc>
          <a:spcBef>
            <a:spcPct val="20000"/>
          </a:spcBef>
          <a:spcAft>
            <a:spcPct val="0"/>
          </a:spcAft>
          <a:buClrTx/>
          <a:buSzTx/>
          <a:buFontTx/>
          <a:buNone/>
          <a:tabLst/>
          <a:defRPr kumimoji="0" sz="1400" b="0" i="0" u="none" strike="noStrike" cap="none" normalizeH="0" baseline="0" dirty="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1400" dirty="0" err="1" smtClean="0">
            <a:solidFill>
              <a:schemeClr val="tx1"/>
            </a:solidFill>
          </a:defRPr>
        </a:defPPr>
      </a:lstStyle>
    </a:txDef>
  </a:objectDefaults>
  <a:extraClrSchemeLst>
    <a:extraClrScheme>
      <a:clrScheme name="Cover inizia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ver inizia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ver inizia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ver inizia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ver inizia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ver inizia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ver inizia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ver inizia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ver inizia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ver inizia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ver inizia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ver inizia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ver iniziale 13">
        <a:dk1>
          <a:srgbClr val="646567"/>
        </a:dk1>
        <a:lt1>
          <a:srgbClr val="FFFFFF"/>
        </a:lt1>
        <a:dk2>
          <a:srgbClr val="DA0014"/>
        </a:dk2>
        <a:lt2>
          <a:srgbClr val="000000"/>
        </a:lt2>
        <a:accent1>
          <a:srgbClr val="C8C8C8"/>
        </a:accent1>
        <a:accent2>
          <a:srgbClr val="DA0014"/>
        </a:accent2>
        <a:accent3>
          <a:srgbClr val="FFFFFF"/>
        </a:accent3>
        <a:accent4>
          <a:srgbClr val="545557"/>
        </a:accent4>
        <a:accent5>
          <a:srgbClr val="E0E0E0"/>
        </a:accent5>
        <a:accent6>
          <a:srgbClr val="C50011"/>
        </a:accent6>
        <a:hlink>
          <a:srgbClr val="3B17F1"/>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ft_16_9_Chiusura">
  <a:themeElements>
    <a:clrScheme name="Chius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ius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30046" tIns="65023" rIns="130046" bIns="65023" numCol="1" anchor="t" anchorCtr="0" compatLnSpc="1">
        <a:prstTxWarp prst="textNoShape">
          <a:avLst/>
        </a:prstTxWarp>
      </a:bodyPr>
      <a:lstStyle>
        <a:defPPr marL="487363" marR="0" indent="-487363" algn="l" defTabSz="1300163" rtl="0" eaLnBrk="1" fontAlgn="base" latinLnBrk="0" hangingPunct="1">
          <a:lnSpc>
            <a:spcPct val="100000"/>
          </a:lnSpc>
          <a:spcBef>
            <a:spcPct val="20000"/>
          </a:spcBef>
          <a:spcAft>
            <a:spcPct val="0"/>
          </a:spcAft>
          <a:buClrTx/>
          <a:buSzTx/>
          <a:buFontTx/>
          <a:buNone/>
          <a:tabLst/>
          <a:defRPr kumimoji="0" lang="it-IT" sz="4000" b="0" i="0" u="none" strike="noStrike" cap="none" normalizeH="0" baseline="0" smtClean="0">
            <a:ln>
              <a:noFill/>
            </a:ln>
            <a:solidFill>
              <a:srgbClr val="646567"/>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30046" tIns="65023" rIns="130046" bIns="65023" numCol="1" anchor="t" anchorCtr="0" compatLnSpc="1">
        <a:prstTxWarp prst="textNoShape">
          <a:avLst/>
        </a:prstTxWarp>
      </a:bodyPr>
      <a:lstStyle>
        <a:defPPr marL="487363" marR="0" indent="-487363" algn="l" defTabSz="1300163" rtl="0" eaLnBrk="1" fontAlgn="base" latinLnBrk="0" hangingPunct="1">
          <a:lnSpc>
            <a:spcPct val="100000"/>
          </a:lnSpc>
          <a:spcBef>
            <a:spcPct val="20000"/>
          </a:spcBef>
          <a:spcAft>
            <a:spcPct val="0"/>
          </a:spcAft>
          <a:buClrTx/>
          <a:buSzTx/>
          <a:buFontTx/>
          <a:buNone/>
          <a:tabLst/>
          <a:defRPr kumimoji="0" lang="it-IT" sz="4000" b="0" i="0" u="none" strike="noStrike" cap="none" normalizeH="0" baseline="0" smtClean="0">
            <a:ln>
              <a:noFill/>
            </a:ln>
            <a:solidFill>
              <a:srgbClr val="646567"/>
            </a:solidFill>
            <a:effectLst/>
            <a:latin typeface="Arial" charset="0"/>
          </a:defRPr>
        </a:defPPr>
      </a:lstStyle>
    </a:lnDef>
  </a:objectDefaults>
  <a:extraClrSchemeLst>
    <a:extraClrScheme>
      <a:clrScheme name="Chius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ius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ius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ius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ius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ius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ius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ius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ius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ius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ius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ius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iusura 13">
        <a:dk1>
          <a:srgbClr val="646567"/>
        </a:dk1>
        <a:lt1>
          <a:srgbClr val="FFFFFF"/>
        </a:lt1>
        <a:dk2>
          <a:srgbClr val="DA0014"/>
        </a:dk2>
        <a:lt2>
          <a:srgbClr val="000000"/>
        </a:lt2>
        <a:accent1>
          <a:srgbClr val="C8C8C8"/>
        </a:accent1>
        <a:accent2>
          <a:srgbClr val="DA0014"/>
        </a:accent2>
        <a:accent3>
          <a:srgbClr val="FFFFFF"/>
        </a:accent3>
        <a:accent4>
          <a:srgbClr val="545557"/>
        </a:accent4>
        <a:accent5>
          <a:srgbClr val="E0E0E0"/>
        </a:accent5>
        <a:accent6>
          <a:srgbClr val="C50011"/>
        </a:accent6>
        <a:hlink>
          <a:srgbClr val="3B17F1"/>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ection - Thank_yo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Bft_16_9_Empty">
  <a:themeElements>
    <a:clrScheme name="Chius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iusu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30046" tIns="65023" rIns="130046" bIns="65023" numCol="1" anchor="t" anchorCtr="0" compatLnSpc="1">
        <a:prstTxWarp prst="textNoShape">
          <a:avLst/>
        </a:prstTxWarp>
      </a:bodyPr>
      <a:lstStyle>
        <a:defPPr marL="487363" marR="0" indent="-487363" algn="l" defTabSz="1300163" rtl="0" eaLnBrk="1" fontAlgn="base" latinLnBrk="0" hangingPunct="1">
          <a:lnSpc>
            <a:spcPct val="100000"/>
          </a:lnSpc>
          <a:spcBef>
            <a:spcPct val="20000"/>
          </a:spcBef>
          <a:spcAft>
            <a:spcPct val="0"/>
          </a:spcAft>
          <a:buClrTx/>
          <a:buSzTx/>
          <a:buFontTx/>
          <a:buNone/>
          <a:tabLst/>
          <a:defRPr kumimoji="0" lang="it-IT" sz="4000" b="0" i="0" u="none" strike="noStrike" cap="none" normalizeH="0" baseline="0" smtClean="0">
            <a:ln>
              <a:noFill/>
            </a:ln>
            <a:solidFill>
              <a:srgbClr val="646567"/>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30046" tIns="65023" rIns="130046" bIns="65023" numCol="1" anchor="t" anchorCtr="0" compatLnSpc="1">
        <a:prstTxWarp prst="textNoShape">
          <a:avLst/>
        </a:prstTxWarp>
      </a:bodyPr>
      <a:lstStyle>
        <a:defPPr marL="487363" marR="0" indent="-487363" algn="l" defTabSz="1300163" rtl="0" eaLnBrk="1" fontAlgn="base" latinLnBrk="0" hangingPunct="1">
          <a:lnSpc>
            <a:spcPct val="100000"/>
          </a:lnSpc>
          <a:spcBef>
            <a:spcPct val="20000"/>
          </a:spcBef>
          <a:spcAft>
            <a:spcPct val="0"/>
          </a:spcAft>
          <a:buClrTx/>
          <a:buSzTx/>
          <a:buFontTx/>
          <a:buNone/>
          <a:tabLst/>
          <a:defRPr kumimoji="0" lang="it-IT" sz="4000" b="0" i="0" u="none" strike="noStrike" cap="none" normalizeH="0" baseline="0" smtClean="0">
            <a:ln>
              <a:noFill/>
            </a:ln>
            <a:solidFill>
              <a:srgbClr val="646567"/>
            </a:solidFill>
            <a:effectLst/>
            <a:latin typeface="Arial" charset="0"/>
          </a:defRPr>
        </a:defPPr>
      </a:lstStyle>
    </a:lnDef>
  </a:objectDefaults>
  <a:extraClrSchemeLst>
    <a:extraClrScheme>
      <a:clrScheme name="Chiusu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iusu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iusu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iusu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iusu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iusu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iusu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iusu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iusu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iusu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iusu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iusu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iusura 13">
        <a:dk1>
          <a:srgbClr val="646567"/>
        </a:dk1>
        <a:lt1>
          <a:srgbClr val="FFFFFF"/>
        </a:lt1>
        <a:dk2>
          <a:srgbClr val="DA0014"/>
        </a:dk2>
        <a:lt2>
          <a:srgbClr val="000000"/>
        </a:lt2>
        <a:accent1>
          <a:srgbClr val="C8C8C8"/>
        </a:accent1>
        <a:accent2>
          <a:srgbClr val="DA0014"/>
        </a:accent2>
        <a:accent3>
          <a:srgbClr val="FFFFFF"/>
        </a:accent3>
        <a:accent4>
          <a:srgbClr val="545557"/>
        </a:accent4>
        <a:accent5>
          <a:srgbClr val="E0E0E0"/>
        </a:accent5>
        <a:accent6>
          <a:srgbClr val="C50011"/>
        </a:accent6>
        <a:hlink>
          <a:srgbClr val="3B17F1"/>
        </a:hlink>
        <a:folHlink>
          <a:srgbClr val="0099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ppt_bft_standard</Template>
  <TotalTime>4929</TotalTime>
  <Words>715</Words>
  <Application>Microsoft Office PowerPoint</Application>
  <PresentationFormat>On-screen Show (16:9)</PresentationFormat>
  <Paragraphs>91</Paragraphs>
  <Slides>7</Slides>
  <Notes>2</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7</vt:i4>
      </vt:variant>
    </vt:vector>
  </HeadingPairs>
  <TitlesOfParts>
    <vt:vector size="19" baseType="lpstr">
      <vt:lpstr>Arial</vt:lpstr>
      <vt:lpstr>Exo Extra Light</vt:lpstr>
      <vt:lpstr>Exo Light</vt:lpstr>
      <vt:lpstr>Wingdings</vt:lpstr>
      <vt:lpstr>Bft_16_9_Master_English</vt:lpstr>
      <vt:lpstr>Bft_16_9_Chiusura</vt:lpstr>
      <vt:lpstr>Section - Thank_you</vt:lpstr>
      <vt:lpstr>Bft_16_9_Empty</vt:lpstr>
      <vt:lpstr>1_Bft_16_9_Master_English</vt:lpstr>
      <vt:lpstr>1_Bft_16_9_Chiusura</vt:lpstr>
      <vt:lpstr>1_Section - Thank_you</vt:lpstr>
      <vt:lpstr>1_Bft_16_9_Empty</vt:lpstr>
      <vt:lpstr>PowerPoint Presentation</vt:lpstr>
      <vt:lpstr>EBP A</vt:lpstr>
      <vt:lpstr>EBP A: Main Features</vt:lpstr>
      <vt:lpstr>EBP A: Accessories</vt:lpstr>
      <vt:lpstr>Plus &amp; Benefits </vt:lpstr>
      <vt:lpstr>Plus &amp; Benefits </vt:lpstr>
      <vt:lpstr>Plus &amp; Benefits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MalvestioD</dc:creator>
  <cp:lastModifiedBy>MCWHINNIE Kevin</cp:lastModifiedBy>
  <cp:revision>382</cp:revision>
  <dcterms:created xsi:type="dcterms:W3CDTF">2015-02-13T18:17:02Z</dcterms:created>
  <dcterms:modified xsi:type="dcterms:W3CDTF">2023-03-13T10:58:18Z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cb221a-6e97-4d92-b656-ecf531a71c86_Enabled">
    <vt:lpwstr>true</vt:lpwstr>
  </property>
  <property fmtid="{D5CDD505-2E9C-101B-9397-08002B2CF9AE}" pid="3" name="MSIP_Label_afcb221a-6e97-4d92-b656-ecf531a71c86_SetDate">
    <vt:lpwstr>2023-03-09T18:52:24Z</vt:lpwstr>
  </property>
  <property fmtid="{D5CDD505-2E9C-101B-9397-08002B2CF9AE}" pid="4" name="MSIP_Label_afcb221a-6e97-4d92-b656-ecf531a71c86_Method">
    <vt:lpwstr>Standard</vt:lpwstr>
  </property>
  <property fmtid="{D5CDD505-2E9C-101B-9397-08002B2CF9AE}" pid="5" name="MSIP_Label_afcb221a-6e97-4d92-b656-ecf531a71c86_Name">
    <vt:lpwstr>General</vt:lpwstr>
  </property>
  <property fmtid="{D5CDD505-2E9C-101B-9397-08002B2CF9AE}" pid="6" name="MSIP_Label_afcb221a-6e97-4d92-b656-ecf531a71c86_SiteId">
    <vt:lpwstr>6f2633ea-c60d-4a07-be1c-b5cd19f27133</vt:lpwstr>
  </property>
  <property fmtid="{D5CDD505-2E9C-101B-9397-08002B2CF9AE}" pid="7" name="MSIP_Label_afcb221a-6e97-4d92-b656-ecf531a71c86_ActionId">
    <vt:lpwstr>28d0c4cd-81db-40df-97b6-37631c5486e2</vt:lpwstr>
  </property>
  <property fmtid="{D5CDD505-2E9C-101B-9397-08002B2CF9AE}" pid="8" name="MSIP_Label_afcb221a-6e97-4d92-b656-ecf531a71c86_ContentBits">
    <vt:lpwstr>0</vt:lpwstr>
  </property>
</Properties>
</file>